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3"/>
  </p:notesMasterIdLst>
  <p:sldIdLst>
    <p:sldId id="259" r:id="rId2"/>
    <p:sldId id="281" r:id="rId3"/>
    <p:sldId id="282" r:id="rId4"/>
    <p:sldId id="283" r:id="rId5"/>
    <p:sldId id="314" r:id="rId6"/>
    <p:sldId id="329" r:id="rId7"/>
    <p:sldId id="328" r:id="rId8"/>
    <p:sldId id="330" r:id="rId9"/>
    <p:sldId id="332" r:id="rId10"/>
    <p:sldId id="331" r:id="rId11"/>
    <p:sldId id="333" r:id="rId12"/>
  </p:sldIdLst>
  <p:sldSz cx="9144000" cy="6858000" type="screen4x3"/>
  <p:notesSz cx="6858000" cy="9144000"/>
  <p:defaultTextStyle>
    <a:defPPr>
      <a:defRPr lang="fr-FR"/>
    </a:defPPr>
    <a:lvl1pPr algn="l" rtl="0" eaLnBrk="0" fontAlgn="base" hangingPunct="0">
      <a:spcBef>
        <a:spcPct val="0"/>
      </a:spcBef>
      <a:spcAft>
        <a:spcPct val="0"/>
      </a:spcAft>
      <a:defRPr sz="5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5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5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5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5400" kern="1200">
        <a:solidFill>
          <a:schemeClr val="tx1"/>
        </a:solidFill>
        <a:latin typeface="Arial" panose="020B0604020202020204" pitchFamily="34" charset="0"/>
        <a:ea typeface="+mn-ea"/>
        <a:cs typeface="+mn-cs"/>
      </a:defRPr>
    </a:lvl5pPr>
    <a:lvl6pPr marL="2286000" algn="l" defTabSz="914400" rtl="0" eaLnBrk="1" latinLnBrk="0" hangingPunct="1">
      <a:defRPr sz="5400" kern="1200">
        <a:solidFill>
          <a:schemeClr val="tx1"/>
        </a:solidFill>
        <a:latin typeface="Arial" panose="020B0604020202020204" pitchFamily="34" charset="0"/>
        <a:ea typeface="+mn-ea"/>
        <a:cs typeface="+mn-cs"/>
      </a:defRPr>
    </a:lvl6pPr>
    <a:lvl7pPr marL="2743200" algn="l" defTabSz="914400" rtl="0" eaLnBrk="1" latinLnBrk="0" hangingPunct="1">
      <a:defRPr sz="5400" kern="1200">
        <a:solidFill>
          <a:schemeClr val="tx1"/>
        </a:solidFill>
        <a:latin typeface="Arial" panose="020B0604020202020204" pitchFamily="34" charset="0"/>
        <a:ea typeface="+mn-ea"/>
        <a:cs typeface="+mn-cs"/>
      </a:defRPr>
    </a:lvl7pPr>
    <a:lvl8pPr marL="3200400" algn="l" defTabSz="914400" rtl="0" eaLnBrk="1" latinLnBrk="0" hangingPunct="1">
      <a:defRPr sz="5400" kern="1200">
        <a:solidFill>
          <a:schemeClr val="tx1"/>
        </a:solidFill>
        <a:latin typeface="Arial" panose="020B0604020202020204" pitchFamily="34" charset="0"/>
        <a:ea typeface="+mn-ea"/>
        <a:cs typeface="+mn-cs"/>
      </a:defRPr>
    </a:lvl8pPr>
    <a:lvl9pPr marL="3657600" algn="l" defTabSz="914400" rtl="0" eaLnBrk="1" latinLnBrk="0" hangingPunct="1">
      <a:defRPr sz="5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82" d="100"/>
          <a:sy n="82" d="100"/>
        </p:scale>
        <p:origin x="1578" y="9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D8A0EAD-848E-4EB3-B0EA-9032E3071DA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242" name="Rectangle 2"/>
          <p:cNvSpPr>
            <a:spLocks noGrp="1" noRot="1" noChangeArrowheads="1"/>
          </p:cNvSpPr>
          <p:nvPr>
            <p:ph type="ctrTitle"/>
          </p:nvPr>
        </p:nvSpPr>
        <p:spPr>
          <a:xfrm>
            <a:off x="685800" y="1981200"/>
            <a:ext cx="7772400" cy="1600200"/>
          </a:xfrm>
        </p:spPr>
        <p:txBody>
          <a:bodyPr/>
          <a:lstStyle>
            <a:lvl1pPr>
              <a:defRPr/>
            </a:lvl1pPr>
          </a:lstStyle>
          <a:p>
            <a:r>
              <a:rPr lang="fr-FR"/>
              <a:t>Cliquez pour modifier le style du titre</a:t>
            </a:r>
          </a:p>
        </p:txBody>
      </p:sp>
      <p:sp>
        <p:nvSpPr>
          <p:cNvPr id="10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fld id="{717C3EA6-2FF8-4D40-A18D-D5E07A532B8E}" type="datetime1">
              <a:rPr lang="fr-FR"/>
              <a:pPr>
                <a:defRPr/>
              </a:pPr>
              <a:t>07/07/2020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56455B0-4117-4A72-BD06-208924FCF46E}" type="slidenum">
              <a:rPr lang="fr-FR" altLang="fr-FR"/>
              <a:pPr>
                <a:defRPr/>
              </a:pPr>
              <a:t>‹N°›</a:t>
            </a:fld>
            <a:endParaRPr lang="fr-FR" altLang="fr-FR"/>
          </a:p>
        </p:txBody>
      </p:sp>
    </p:spTree>
    <p:extLst>
      <p:ext uri="{BB962C8B-B14F-4D97-AF65-F5344CB8AC3E}">
        <p14:creationId xmlns:p14="http://schemas.microsoft.com/office/powerpoint/2010/main" val="121604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24C3CC79-65C4-4AFA-81E4-9CC3AAF191FC}" type="datetime1">
              <a:rPr lang="fr-FR"/>
              <a:pPr>
                <a:defRPr/>
              </a:pPr>
              <a:t>07/07/2020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1DABFE-C8D9-43B6-A320-87B0809243EE}" type="slidenum">
              <a:rPr lang="fr-FR" altLang="fr-FR"/>
              <a:pPr>
                <a:defRPr/>
              </a:pPr>
              <a:t>‹N°›</a:t>
            </a:fld>
            <a:endParaRPr lang="fr-FR" altLang="fr-FR"/>
          </a:p>
        </p:txBody>
      </p:sp>
    </p:spTree>
    <p:extLst>
      <p:ext uri="{BB962C8B-B14F-4D97-AF65-F5344CB8AC3E}">
        <p14:creationId xmlns:p14="http://schemas.microsoft.com/office/powerpoint/2010/main" val="314551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D485691A-7C99-4597-AAFA-E21E6FEB8EC1}" type="datetime1">
              <a:rPr lang="fr-FR"/>
              <a:pPr>
                <a:defRPr/>
              </a:pPr>
              <a:t>07/07/2020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413285-C1E2-4B99-9435-D30AC5B56B1E}" type="slidenum">
              <a:rPr lang="fr-FR" altLang="fr-FR"/>
              <a:pPr>
                <a:defRPr/>
              </a:pPr>
              <a:t>‹N°›</a:t>
            </a:fld>
            <a:endParaRPr lang="fr-FR" altLang="fr-FR"/>
          </a:p>
        </p:txBody>
      </p:sp>
    </p:spTree>
    <p:extLst>
      <p:ext uri="{BB962C8B-B14F-4D97-AF65-F5344CB8AC3E}">
        <p14:creationId xmlns:p14="http://schemas.microsoft.com/office/powerpoint/2010/main" val="227738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0"/>
            <a:ext cx="8510588" cy="1325563"/>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01625" y="1676400"/>
            <a:ext cx="8540750" cy="4422775"/>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fld id="{AF5772F1-3F73-48D6-B2C6-F37DE18D8157}" type="datetime1">
              <a:rPr lang="fr-FR"/>
              <a:pPr>
                <a:defRPr/>
              </a:pPr>
              <a:t>07/07/2020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477C743-FE2D-4F80-99D4-BD854421D628}" type="slidenum">
              <a:rPr lang="fr-FR" altLang="fr-FR"/>
              <a:pPr>
                <a:defRPr/>
              </a:pPr>
              <a:t>‹N°›</a:t>
            </a:fld>
            <a:endParaRPr lang="fr-FR" altLang="fr-FR"/>
          </a:p>
        </p:txBody>
      </p:sp>
    </p:spTree>
    <p:extLst>
      <p:ext uri="{BB962C8B-B14F-4D97-AF65-F5344CB8AC3E}">
        <p14:creationId xmlns:p14="http://schemas.microsoft.com/office/powerpoint/2010/main" val="1654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8FAF1DA-2865-46BD-A49B-030E0E08A7DB}" type="datetime1">
              <a:rPr lang="fr-FR"/>
              <a:pPr>
                <a:defRPr/>
              </a:pPr>
              <a:t>07/07/2020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40A8AA-C0A4-4AFE-A57B-D949AB921F98}" type="slidenum">
              <a:rPr lang="fr-FR" altLang="fr-FR"/>
              <a:pPr>
                <a:defRPr/>
              </a:pPr>
              <a:t>‹N°›</a:t>
            </a:fld>
            <a:endParaRPr lang="fr-FR" altLang="fr-FR"/>
          </a:p>
        </p:txBody>
      </p:sp>
    </p:spTree>
    <p:extLst>
      <p:ext uri="{BB962C8B-B14F-4D97-AF65-F5344CB8AC3E}">
        <p14:creationId xmlns:p14="http://schemas.microsoft.com/office/powerpoint/2010/main" val="240739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414C75A0-629E-42EA-9594-3DACA22E2117}" type="datetime1">
              <a:rPr lang="fr-FR"/>
              <a:pPr>
                <a:defRPr/>
              </a:pPr>
              <a:t>07/07/2020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4D56C1B-1349-4914-9A88-B1C53FAF8383}" type="slidenum">
              <a:rPr lang="fr-FR" altLang="fr-FR"/>
              <a:pPr>
                <a:defRPr/>
              </a:pPr>
              <a:t>‹N°›</a:t>
            </a:fld>
            <a:endParaRPr lang="fr-FR" altLang="fr-FR"/>
          </a:p>
        </p:txBody>
      </p:sp>
    </p:spTree>
    <p:extLst>
      <p:ext uri="{BB962C8B-B14F-4D97-AF65-F5344CB8AC3E}">
        <p14:creationId xmlns:p14="http://schemas.microsoft.com/office/powerpoint/2010/main" val="136615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B5DA8D44-67CF-4B00-AB1E-AB70FC72EAA0}" type="datetime1">
              <a:rPr lang="fr-FR"/>
              <a:pPr>
                <a:defRPr/>
              </a:pPr>
              <a:t>07/07/2020</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8115E42-8EE3-47F8-AEB5-A92759F07AA0}" type="slidenum">
              <a:rPr lang="fr-FR" altLang="fr-FR"/>
              <a:pPr>
                <a:defRPr/>
              </a:pPr>
              <a:t>‹N°›</a:t>
            </a:fld>
            <a:endParaRPr lang="fr-FR" altLang="fr-FR"/>
          </a:p>
        </p:txBody>
      </p:sp>
    </p:spTree>
    <p:extLst>
      <p:ext uri="{BB962C8B-B14F-4D97-AF65-F5344CB8AC3E}">
        <p14:creationId xmlns:p14="http://schemas.microsoft.com/office/powerpoint/2010/main" val="396148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BC52DC26-FEBB-4F8E-ACE4-A29A89A35DA9}" type="datetime1">
              <a:rPr lang="fr-FR"/>
              <a:pPr>
                <a:defRPr/>
              </a:pPr>
              <a:t>07/07/2020</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9614422-86B5-4802-AC77-28917B314B05}" type="slidenum">
              <a:rPr lang="fr-FR" altLang="fr-FR"/>
              <a:pPr>
                <a:defRPr/>
              </a:pPr>
              <a:t>‹N°›</a:t>
            </a:fld>
            <a:endParaRPr lang="fr-FR" altLang="fr-FR"/>
          </a:p>
        </p:txBody>
      </p:sp>
    </p:spTree>
    <p:extLst>
      <p:ext uri="{BB962C8B-B14F-4D97-AF65-F5344CB8AC3E}">
        <p14:creationId xmlns:p14="http://schemas.microsoft.com/office/powerpoint/2010/main" val="95174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0E41A290-EAD6-48CA-8B13-BAD750B4744E}" type="datetime1">
              <a:rPr lang="fr-FR"/>
              <a:pPr>
                <a:defRPr/>
              </a:pPr>
              <a:t>07/07/2020</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B0500E8-E046-4833-AB66-1C549A0FFFBD}" type="slidenum">
              <a:rPr lang="fr-FR" altLang="fr-FR"/>
              <a:pPr>
                <a:defRPr/>
              </a:pPr>
              <a:t>‹N°›</a:t>
            </a:fld>
            <a:endParaRPr lang="fr-FR" altLang="fr-FR"/>
          </a:p>
        </p:txBody>
      </p:sp>
    </p:spTree>
    <p:extLst>
      <p:ext uri="{BB962C8B-B14F-4D97-AF65-F5344CB8AC3E}">
        <p14:creationId xmlns:p14="http://schemas.microsoft.com/office/powerpoint/2010/main" val="93445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7CFEB3-297E-43BA-8A53-3B0511169FB9}" type="datetime1">
              <a:rPr lang="fr-FR"/>
              <a:pPr>
                <a:defRPr/>
              </a:pPr>
              <a:t>07/07/2020</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5A29783-5196-4ABF-B031-EEFF8BDCDF7B}" type="slidenum">
              <a:rPr lang="fr-FR" altLang="fr-FR"/>
              <a:pPr>
                <a:defRPr/>
              </a:pPr>
              <a:t>‹N°›</a:t>
            </a:fld>
            <a:endParaRPr lang="fr-FR" altLang="fr-FR"/>
          </a:p>
        </p:txBody>
      </p:sp>
    </p:spTree>
    <p:extLst>
      <p:ext uri="{BB962C8B-B14F-4D97-AF65-F5344CB8AC3E}">
        <p14:creationId xmlns:p14="http://schemas.microsoft.com/office/powerpoint/2010/main" val="130608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2CB5D6B3-C1F4-4440-88AA-7503786BBEF6}" type="datetime1">
              <a:rPr lang="fr-FR"/>
              <a:pPr>
                <a:defRPr/>
              </a:pPr>
              <a:t>07/07/2020</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7E92337-E5D0-4AEC-B365-C6BED956D83F}" type="slidenum">
              <a:rPr lang="fr-FR" altLang="fr-FR"/>
              <a:pPr>
                <a:defRPr/>
              </a:pPr>
              <a:t>‹N°›</a:t>
            </a:fld>
            <a:endParaRPr lang="fr-FR" altLang="fr-FR"/>
          </a:p>
        </p:txBody>
      </p:sp>
    </p:spTree>
    <p:extLst>
      <p:ext uri="{BB962C8B-B14F-4D97-AF65-F5344CB8AC3E}">
        <p14:creationId xmlns:p14="http://schemas.microsoft.com/office/powerpoint/2010/main" val="375458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5A53E0DF-B6D6-4F7C-96B9-6B0DEBA9FF96}" type="datetime1">
              <a:rPr lang="fr-FR"/>
              <a:pPr>
                <a:defRPr/>
              </a:pPr>
              <a:t>07/07/2020</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B206919-82B2-48EA-A827-A52FBA3542E3}" type="slidenum">
              <a:rPr lang="fr-FR" altLang="fr-FR"/>
              <a:pPr>
                <a:defRPr/>
              </a:pPr>
              <a:t>‹N°›</a:t>
            </a:fld>
            <a:endParaRPr lang="fr-FR" altLang="fr-FR"/>
          </a:p>
        </p:txBody>
      </p:sp>
    </p:spTree>
    <p:extLst>
      <p:ext uri="{BB962C8B-B14F-4D97-AF65-F5344CB8AC3E}">
        <p14:creationId xmlns:p14="http://schemas.microsoft.com/office/powerpoint/2010/main" val="12629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921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22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181941DB-3E1B-4BBB-8EFE-4D4A9B299D20}" type="datetime1">
              <a:rPr lang="fr-FR"/>
              <a:pPr>
                <a:defRPr/>
              </a:pPr>
              <a:t>07/07/2020</a:t>
            </a:fld>
            <a:endParaRPr lang="fr-F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fr-FR"/>
          </a:p>
        </p:txBody>
      </p:sp>
      <p:sp>
        <p:nvSpPr>
          <p:cNvPr id="922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CD29B93C-58C9-4805-A383-310C99DDF45F}" type="slidenum">
              <a:rPr lang="fr-FR" altLang="fr-FR"/>
              <a:pPr>
                <a:defRPr/>
              </a:pPr>
              <a:t>‹N°›</a:t>
            </a:fld>
            <a:endParaRPr lang="fr-FR" altLang="fr-F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Rot="1" noChangeArrowheads="1"/>
          </p:cNvSpPr>
          <p:nvPr>
            <p:ph type="ctrTitle"/>
          </p:nvPr>
        </p:nvSpPr>
        <p:spPr/>
        <p:txBody>
          <a:bodyPr/>
          <a:lstStyle/>
          <a:p>
            <a:pPr eaLnBrk="1" hangingPunct="1">
              <a:defRPr/>
            </a:pPr>
            <a:r>
              <a:rPr lang="fr-FR" sz="6000" smtClean="0"/>
              <a:t>L’énergie solaire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2"/>
          <p:cNvPicPr>
            <a:picLocks noChangeAspect="1"/>
          </p:cNvPicPr>
          <p:nvPr/>
        </p:nvPicPr>
        <p:blipFill>
          <a:blip r:embed="rId2">
            <a:extLst>
              <a:ext uri="{28A0092B-C50C-407E-A947-70E740481C1C}">
                <a14:useLocalDpi xmlns:a14="http://schemas.microsoft.com/office/drawing/2010/main" val="0"/>
              </a:ext>
            </a:extLst>
          </a:blip>
          <a:srcRect l="12994" t="5460" r="12352" b="15161"/>
          <a:stretch>
            <a:fillRect/>
          </a:stretch>
        </p:blipFill>
        <p:spPr bwMode="auto">
          <a:xfrm>
            <a:off x="-1116013" y="-423863"/>
            <a:ext cx="11376026"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1"/>
          <p:cNvPicPr>
            <a:picLocks noChangeAspect="1"/>
          </p:cNvPicPr>
          <p:nvPr/>
        </p:nvPicPr>
        <p:blipFill>
          <a:blip r:embed="rId2">
            <a:extLst>
              <a:ext uri="{28A0092B-C50C-407E-A947-70E740481C1C}">
                <a14:useLocalDpi xmlns:a14="http://schemas.microsoft.com/office/drawing/2010/main" val="0"/>
              </a:ext>
            </a:extLst>
          </a:blip>
          <a:srcRect l="12909" t="4640" r="12672" b="2121"/>
          <a:stretch>
            <a:fillRect/>
          </a:stretch>
        </p:blipFill>
        <p:spPr bwMode="auto">
          <a:xfrm>
            <a:off x="-1081088" y="-458788"/>
            <a:ext cx="11341101" cy="799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e la date 3"/>
          <p:cNvSpPr>
            <a:spLocks noGrp="1"/>
          </p:cNvSpPr>
          <p:nvPr>
            <p:ph type="dt" sz="quarter" idx="10"/>
          </p:nvPr>
        </p:nvSpPr>
        <p:spPr/>
        <p:txBody>
          <a:bodyPr/>
          <a:lstStyle/>
          <a:p>
            <a:pPr>
              <a:defRPr/>
            </a:pPr>
            <a:fld id="{92D5CC77-A667-4FB3-9DD1-131EBB01FEEA}" type="datetime1">
              <a:rPr lang="fr-FR"/>
              <a:pPr>
                <a:defRPr/>
              </a:pPr>
              <a:t>07/07/2020</a:t>
            </a:fld>
            <a:endParaRPr lang="fr-FR"/>
          </a:p>
        </p:txBody>
      </p:sp>
      <p:sp>
        <p:nvSpPr>
          <p:cNvPr id="34" name="Espace réservé du numéro de diapositive 5"/>
          <p:cNvSpPr>
            <a:spLocks noGrp="1"/>
          </p:cNvSpPr>
          <p:nvPr>
            <p:ph type="sldNum" sz="quarter" idx="12"/>
          </p:nvPr>
        </p:nvSpPr>
        <p:spPr/>
        <p:txBody>
          <a:bodyPr/>
          <a:lstStyle>
            <a:lvl1pPr eaLnBrk="0" hangingPunct="0">
              <a:defRPr sz="5400">
                <a:solidFill>
                  <a:schemeClr val="tx1"/>
                </a:solidFill>
                <a:latin typeface="Arial" panose="020B0604020202020204" pitchFamily="34" charset="0"/>
              </a:defRPr>
            </a:lvl1pPr>
            <a:lvl2pPr marL="742950" indent="-285750" eaLnBrk="0" hangingPunct="0">
              <a:defRPr sz="5400">
                <a:solidFill>
                  <a:schemeClr val="tx1"/>
                </a:solidFill>
                <a:latin typeface="Arial" panose="020B0604020202020204" pitchFamily="34" charset="0"/>
              </a:defRPr>
            </a:lvl2pPr>
            <a:lvl3pPr marL="1143000" indent="-228600" eaLnBrk="0" hangingPunct="0">
              <a:defRPr sz="5400">
                <a:solidFill>
                  <a:schemeClr val="tx1"/>
                </a:solidFill>
                <a:latin typeface="Arial" panose="020B0604020202020204" pitchFamily="34" charset="0"/>
              </a:defRPr>
            </a:lvl3pPr>
            <a:lvl4pPr marL="1600200" indent="-228600" eaLnBrk="0" hangingPunct="0">
              <a:defRPr sz="5400">
                <a:solidFill>
                  <a:schemeClr val="tx1"/>
                </a:solidFill>
                <a:latin typeface="Arial" panose="020B0604020202020204" pitchFamily="34" charset="0"/>
              </a:defRPr>
            </a:lvl4pPr>
            <a:lvl5pPr marL="2057400" indent="-228600" eaLnBrk="0" hangingPunct="0">
              <a:defRPr sz="5400">
                <a:solidFill>
                  <a:schemeClr val="tx1"/>
                </a:solidFill>
                <a:latin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defRPr>
            </a:lvl9pPr>
          </a:lstStyle>
          <a:p>
            <a:pPr eaLnBrk="1" hangingPunct="1">
              <a:defRPr/>
            </a:pPr>
            <a:fld id="{094AE41F-6FD9-4277-9470-1E6932FF5D8B}" type="slidenum">
              <a:rPr lang="fr-FR" altLang="fr-FR" sz="1400" smtClean="0"/>
              <a:pPr eaLnBrk="1" hangingPunct="1">
                <a:defRPr/>
              </a:pPr>
              <a:t>2</a:t>
            </a:fld>
            <a:endParaRPr lang="fr-FR" altLang="fr-FR" sz="1400" smtClean="0"/>
          </a:p>
        </p:txBody>
      </p:sp>
      <p:sp>
        <p:nvSpPr>
          <p:cNvPr id="4100" name="Line 21"/>
          <p:cNvSpPr>
            <a:spLocks noChangeShapeType="1"/>
          </p:cNvSpPr>
          <p:nvPr/>
        </p:nvSpPr>
        <p:spPr bwMode="auto">
          <a:xfrm flipH="1">
            <a:off x="1655763" y="4294188"/>
            <a:ext cx="0"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101" name="Line 22"/>
          <p:cNvSpPr>
            <a:spLocks noChangeShapeType="1"/>
          </p:cNvSpPr>
          <p:nvPr/>
        </p:nvSpPr>
        <p:spPr bwMode="auto">
          <a:xfrm>
            <a:off x="1655763" y="1592263"/>
            <a:ext cx="0" cy="2736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2" name="Rectangle 2"/>
          <p:cNvSpPr>
            <a:spLocks noGrp="1" noRot="1" noChangeArrowheads="1"/>
          </p:cNvSpPr>
          <p:nvPr>
            <p:ph type="title"/>
          </p:nvPr>
        </p:nvSpPr>
        <p:spPr/>
        <p:txBody>
          <a:bodyPr/>
          <a:lstStyle/>
          <a:p>
            <a:pPr eaLnBrk="1" hangingPunct="1">
              <a:defRPr/>
            </a:pPr>
            <a:r>
              <a:rPr lang="fr-FR" sz="4000" smtClean="0"/>
              <a:t>5 -  Association des panneaux : Groupement série et  //</a:t>
            </a:r>
          </a:p>
        </p:txBody>
      </p:sp>
      <p:sp>
        <p:nvSpPr>
          <p:cNvPr id="4103" name="Rectangle 13"/>
          <p:cNvSpPr>
            <a:spLocks noChangeArrowheads="1"/>
          </p:cNvSpPr>
          <p:nvPr/>
        </p:nvSpPr>
        <p:spPr bwMode="auto">
          <a:xfrm>
            <a:off x="1331913" y="1989138"/>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04" name="AutoShape 16"/>
          <p:cNvSpPr>
            <a:spLocks noChangeArrowheads="1"/>
          </p:cNvSpPr>
          <p:nvPr/>
        </p:nvSpPr>
        <p:spPr bwMode="auto">
          <a:xfrm flipV="1">
            <a:off x="1331913" y="1989138"/>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05" name="Rectangle 17"/>
          <p:cNvSpPr>
            <a:spLocks noChangeArrowheads="1"/>
          </p:cNvSpPr>
          <p:nvPr/>
        </p:nvSpPr>
        <p:spPr bwMode="auto">
          <a:xfrm>
            <a:off x="1331913" y="3213100"/>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06" name="AutoShape 18"/>
          <p:cNvSpPr>
            <a:spLocks noChangeArrowheads="1"/>
          </p:cNvSpPr>
          <p:nvPr/>
        </p:nvSpPr>
        <p:spPr bwMode="auto">
          <a:xfrm flipV="1">
            <a:off x="1331913" y="3213100"/>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07" name="Rectangle 19"/>
          <p:cNvSpPr>
            <a:spLocks noChangeArrowheads="1"/>
          </p:cNvSpPr>
          <p:nvPr/>
        </p:nvSpPr>
        <p:spPr bwMode="auto">
          <a:xfrm>
            <a:off x="1331913" y="4689475"/>
            <a:ext cx="684212"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08" name="AutoShape 20"/>
          <p:cNvSpPr>
            <a:spLocks noChangeArrowheads="1"/>
          </p:cNvSpPr>
          <p:nvPr/>
        </p:nvSpPr>
        <p:spPr bwMode="auto">
          <a:xfrm flipV="1">
            <a:off x="1331913" y="4689475"/>
            <a:ext cx="684212"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09" name="Line 23"/>
          <p:cNvSpPr>
            <a:spLocks noChangeShapeType="1"/>
          </p:cNvSpPr>
          <p:nvPr/>
        </p:nvSpPr>
        <p:spPr bwMode="auto">
          <a:xfrm flipH="1">
            <a:off x="3419475" y="4221163"/>
            <a:ext cx="1588"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110" name="Line 24"/>
          <p:cNvSpPr>
            <a:spLocks noChangeShapeType="1"/>
          </p:cNvSpPr>
          <p:nvPr/>
        </p:nvSpPr>
        <p:spPr bwMode="auto">
          <a:xfrm>
            <a:off x="3419475" y="1592263"/>
            <a:ext cx="1588" cy="266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11" name="Rectangle 25"/>
          <p:cNvSpPr>
            <a:spLocks noChangeArrowheads="1"/>
          </p:cNvSpPr>
          <p:nvPr/>
        </p:nvSpPr>
        <p:spPr bwMode="auto">
          <a:xfrm>
            <a:off x="3095625" y="1916113"/>
            <a:ext cx="684213"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12" name="AutoShape 26"/>
          <p:cNvSpPr>
            <a:spLocks noChangeArrowheads="1"/>
          </p:cNvSpPr>
          <p:nvPr/>
        </p:nvSpPr>
        <p:spPr bwMode="auto">
          <a:xfrm flipV="1">
            <a:off x="3095625" y="1916113"/>
            <a:ext cx="684213"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13" name="Rectangle 27"/>
          <p:cNvSpPr>
            <a:spLocks noChangeArrowheads="1"/>
          </p:cNvSpPr>
          <p:nvPr/>
        </p:nvSpPr>
        <p:spPr bwMode="auto">
          <a:xfrm>
            <a:off x="3095625" y="3140075"/>
            <a:ext cx="684213"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14" name="AutoShape 28"/>
          <p:cNvSpPr>
            <a:spLocks noChangeArrowheads="1"/>
          </p:cNvSpPr>
          <p:nvPr/>
        </p:nvSpPr>
        <p:spPr bwMode="auto">
          <a:xfrm flipV="1">
            <a:off x="3095625" y="3140075"/>
            <a:ext cx="684213"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15" name="Rectangle 29"/>
          <p:cNvSpPr>
            <a:spLocks noChangeArrowheads="1"/>
          </p:cNvSpPr>
          <p:nvPr/>
        </p:nvSpPr>
        <p:spPr bwMode="auto">
          <a:xfrm>
            <a:off x="3095625" y="4616450"/>
            <a:ext cx="684213"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16" name="AutoShape 30"/>
          <p:cNvSpPr>
            <a:spLocks noChangeArrowheads="1"/>
          </p:cNvSpPr>
          <p:nvPr/>
        </p:nvSpPr>
        <p:spPr bwMode="auto">
          <a:xfrm flipV="1">
            <a:off x="3095625" y="4616450"/>
            <a:ext cx="684213"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17" name="Line 31"/>
          <p:cNvSpPr>
            <a:spLocks noChangeShapeType="1"/>
          </p:cNvSpPr>
          <p:nvPr/>
        </p:nvSpPr>
        <p:spPr bwMode="auto">
          <a:xfrm flipH="1">
            <a:off x="4967288" y="4257675"/>
            <a:ext cx="0"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118" name="Line 32"/>
          <p:cNvSpPr>
            <a:spLocks noChangeShapeType="1"/>
          </p:cNvSpPr>
          <p:nvPr/>
        </p:nvSpPr>
        <p:spPr bwMode="auto">
          <a:xfrm>
            <a:off x="4967288" y="1592263"/>
            <a:ext cx="0" cy="2700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19" name="Rectangle 33"/>
          <p:cNvSpPr>
            <a:spLocks noChangeArrowheads="1"/>
          </p:cNvSpPr>
          <p:nvPr/>
        </p:nvSpPr>
        <p:spPr bwMode="auto">
          <a:xfrm>
            <a:off x="4643438" y="1952625"/>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20" name="AutoShape 34"/>
          <p:cNvSpPr>
            <a:spLocks noChangeArrowheads="1"/>
          </p:cNvSpPr>
          <p:nvPr/>
        </p:nvSpPr>
        <p:spPr bwMode="auto">
          <a:xfrm flipV="1">
            <a:off x="4643438" y="1952625"/>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21" name="Rectangle 35"/>
          <p:cNvSpPr>
            <a:spLocks noChangeArrowheads="1"/>
          </p:cNvSpPr>
          <p:nvPr/>
        </p:nvSpPr>
        <p:spPr bwMode="auto">
          <a:xfrm>
            <a:off x="4643438" y="3176588"/>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22" name="AutoShape 36"/>
          <p:cNvSpPr>
            <a:spLocks noChangeArrowheads="1"/>
          </p:cNvSpPr>
          <p:nvPr/>
        </p:nvSpPr>
        <p:spPr bwMode="auto">
          <a:xfrm flipV="1">
            <a:off x="4643438" y="3176588"/>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23" name="Rectangle 37"/>
          <p:cNvSpPr>
            <a:spLocks noChangeArrowheads="1"/>
          </p:cNvSpPr>
          <p:nvPr/>
        </p:nvSpPr>
        <p:spPr bwMode="auto">
          <a:xfrm>
            <a:off x="4643438" y="4652963"/>
            <a:ext cx="684212"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24" name="AutoShape 38"/>
          <p:cNvSpPr>
            <a:spLocks noChangeArrowheads="1"/>
          </p:cNvSpPr>
          <p:nvPr/>
        </p:nvSpPr>
        <p:spPr bwMode="auto">
          <a:xfrm flipV="1">
            <a:off x="4643438" y="4652963"/>
            <a:ext cx="684212"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4125" name="Line 39"/>
          <p:cNvSpPr>
            <a:spLocks noChangeShapeType="1"/>
          </p:cNvSpPr>
          <p:nvPr/>
        </p:nvSpPr>
        <p:spPr bwMode="auto">
          <a:xfrm flipH="1" flipV="1">
            <a:off x="1655763" y="1592263"/>
            <a:ext cx="5076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26" name="Line 40"/>
          <p:cNvSpPr>
            <a:spLocks noChangeShapeType="1"/>
          </p:cNvSpPr>
          <p:nvPr/>
        </p:nvSpPr>
        <p:spPr bwMode="auto">
          <a:xfrm flipH="1" flipV="1">
            <a:off x="1619250" y="5553075"/>
            <a:ext cx="5076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27" name="Line 43"/>
          <p:cNvSpPr>
            <a:spLocks noChangeShapeType="1"/>
          </p:cNvSpPr>
          <p:nvPr/>
        </p:nvSpPr>
        <p:spPr bwMode="auto">
          <a:xfrm flipV="1">
            <a:off x="684213" y="2420938"/>
            <a:ext cx="53975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28" name="Text Box 44"/>
          <p:cNvSpPr txBox="1">
            <a:spLocks noChangeArrowheads="1"/>
          </p:cNvSpPr>
          <p:nvPr/>
        </p:nvSpPr>
        <p:spPr bwMode="auto">
          <a:xfrm>
            <a:off x="179388" y="3141663"/>
            <a:ext cx="1654175" cy="6508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fr-FR" altLang="fr-FR" sz="1800"/>
              <a:t>Un générateur</a:t>
            </a:r>
          </a:p>
          <a:p>
            <a:pPr eaLnBrk="1" hangingPunct="1">
              <a:spcBef>
                <a:spcPct val="0"/>
              </a:spcBef>
              <a:buClrTx/>
              <a:buFontTx/>
              <a:buNone/>
            </a:pPr>
            <a:r>
              <a:rPr lang="fr-FR" altLang="fr-FR" sz="1800"/>
              <a:t>élémentaire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e la date 3"/>
          <p:cNvSpPr>
            <a:spLocks noGrp="1"/>
          </p:cNvSpPr>
          <p:nvPr>
            <p:ph type="dt" sz="quarter" idx="10"/>
          </p:nvPr>
        </p:nvSpPr>
        <p:spPr/>
        <p:txBody>
          <a:bodyPr/>
          <a:lstStyle/>
          <a:p>
            <a:pPr>
              <a:defRPr/>
            </a:pPr>
            <a:fld id="{3D0A1E88-A8DF-48D1-9DAC-C304C3FB22DD}" type="datetime1">
              <a:rPr lang="fr-FR"/>
              <a:pPr>
                <a:defRPr/>
              </a:pPr>
              <a:t>07/07/2020</a:t>
            </a:fld>
            <a:endParaRPr lang="fr-FR"/>
          </a:p>
        </p:txBody>
      </p:sp>
      <p:sp>
        <p:nvSpPr>
          <p:cNvPr id="48" name="Espace réservé du numéro de diapositive 5"/>
          <p:cNvSpPr>
            <a:spLocks noGrp="1"/>
          </p:cNvSpPr>
          <p:nvPr>
            <p:ph type="sldNum" sz="quarter" idx="12"/>
          </p:nvPr>
        </p:nvSpPr>
        <p:spPr/>
        <p:txBody>
          <a:bodyPr/>
          <a:lstStyle>
            <a:lvl1pPr eaLnBrk="0" hangingPunct="0">
              <a:defRPr sz="5400">
                <a:solidFill>
                  <a:schemeClr val="tx1"/>
                </a:solidFill>
                <a:latin typeface="Arial" panose="020B0604020202020204" pitchFamily="34" charset="0"/>
              </a:defRPr>
            </a:lvl1pPr>
            <a:lvl2pPr marL="742950" indent="-285750" eaLnBrk="0" hangingPunct="0">
              <a:defRPr sz="5400">
                <a:solidFill>
                  <a:schemeClr val="tx1"/>
                </a:solidFill>
                <a:latin typeface="Arial" panose="020B0604020202020204" pitchFamily="34" charset="0"/>
              </a:defRPr>
            </a:lvl2pPr>
            <a:lvl3pPr marL="1143000" indent="-228600" eaLnBrk="0" hangingPunct="0">
              <a:defRPr sz="5400">
                <a:solidFill>
                  <a:schemeClr val="tx1"/>
                </a:solidFill>
                <a:latin typeface="Arial" panose="020B0604020202020204" pitchFamily="34" charset="0"/>
              </a:defRPr>
            </a:lvl3pPr>
            <a:lvl4pPr marL="1600200" indent="-228600" eaLnBrk="0" hangingPunct="0">
              <a:defRPr sz="5400">
                <a:solidFill>
                  <a:schemeClr val="tx1"/>
                </a:solidFill>
                <a:latin typeface="Arial" panose="020B0604020202020204" pitchFamily="34" charset="0"/>
              </a:defRPr>
            </a:lvl4pPr>
            <a:lvl5pPr marL="2057400" indent="-228600" eaLnBrk="0" hangingPunct="0">
              <a:defRPr sz="5400">
                <a:solidFill>
                  <a:schemeClr val="tx1"/>
                </a:solidFill>
                <a:latin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defRPr>
            </a:lvl9pPr>
          </a:lstStyle>
          <a:p>
            <a:pPr eaLnBrk="1" hangingPunct="1">
              <a:defRPr/>
            </a:pPr>
            <a:fld id="{662ADD18-7141-458E-82CB-C64B4CCCC6F9}" type="slidenum">
              <a:rPr lang="fr-FR" altLang="fr-FR" sz="1400" smtClean="0"/>
              <a:pPr eaLnBrk="1" hangingPunct="1">
                <a:defRPr/>
              </a:pPr>
              <a:t>3</a:t>
            </a:fld>
            <a:endParaRPr lang="fr-FR" altLang="fr-FR" sz="1400" smtClean="0"/>
          </a:p>
        </p:txBody>
      </p:sp>
      <p:sp>
        <p:nvSpPr>
          <p:cNvPr id="5124" name="Rectangle 35"/>
          <p:cNvSpPr>
            <a:spLocks noChangeArrowheads="1"/>
          </p:cNvSpPr>
          <p:nvPr/>
        </p:nvSpPr>
        <p:spPr bwMode="auto">
          <a:xfrm>
            <a:off x="2447925" y="1881188"/>
            <a:ext cx="1836738" cy="36004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25" name="Rectangle 34"/>
          <p:cNvSpPr>
            <a:spLocks noChangeArrowheads="1"/>
          </p:cNvSpPr>
          <p:nvPr/>
        </p:nvSpPr>
        <p:spPr bwMode="auto">
          <a:xfrm>
            <a:off x="503238" y="1881188"/>
            <a:ext cx="1836737" cy="36004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26" name="Rectangle 32"/>
          <p:cNvSpPr>
            <a:spLocks noChangeArrowheads="1"/>
          </p:cNvSpPr>
          <p:nvPr/>
        </p:nvSpPr>
        <p:spPr bwMode="auto">
          <a:xfrm>
            <a:off x="4356100" y="1881188"/>
            <a:ext cx="1836738" cy="36004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27" name="Line 2"/>
          <p:cNvSpPr>
            <a:spLocks noChangeShapeType="1"/>
          </p:cNvSpPr>
          <p:nvPr/>
        </p:nvSpPr>
        <p:spPr bwMode="auto">
          <a:xfrm flipH="1">
            <a:off x="1655763" y="4294188"/>
            <a:ext cx="0"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128" name="Line 3"/>
          <p:cNvSpPr>
            <a:spLocks noChangeShapeType="1"/>
          </p:cNvSpPr>
          <p:nvPr/>
        </p:nvSpPr>
        <p:spPr bwMode="auto">
          <a:xfrm>
            <a:off x="1655763" y="1592263"/>
            <a:ext cx="0" cy="2736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12" name="Rectangle 4"/>
          <p:cNvSpPr>
            <a:spLocks noGrp="1" noRot="1" noChangeArrowheads="1"/>
          </p:cNvSpPr>
          <p:nvPr>
            <p:ph type="title"/>
          </p:nvPr>
        </p:nvSpPr>
        <p:spPr/>
        <p:txBody>
          <a:bodyPr/>
          <a:lstStyle/>
          <a:p>
            <a:pPr eaLnBrk="1" hangingPunct="1">
              <a:defRPr/>
            </a:pPr>
            <a:r>
              <a:rPr lang="fr-FR" smtClean="0"/>
              <a:t>Groupement série //</a:t>
            </a:r>
          </a:p>
        </p:txBody>
      </p:sp>
      <p:sp>
        <p:nvSpPr>
          <p:cNvPr id="5130" name="Rectangle 6"/>
          <p:cNvSpPr>
            <a:spLocks noChangeArrowheads="1"/>
          </p:cNvSpPr>
          <p:nvPr/>
        </p:nvSpPr>
        <p:spPr bwMode="auto">
          <a:xfrm>
            <a:off x="1331913" y="1989138"/>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1" name="AutoShape 7"/>
          <p:cNvSpPr>
            <a:spLocks noChangeArrowheads="1"/>
          </p:cNvSpPr>
          <p:nvPr/>
        </p:nvSpPr>
        <p:spPr bwMode="auto">
          <a:xfrm flipV="1">
            <a:off x="1331913" y="1989138"/>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2" name="Rectangle 8"/>
          <p:cNvSpPr>
            <a:spLocks noChangeArrowheads="1"/>
          </p:cNvSpPr>
          <p:nvPr/>
        </p:nvSpPr>
        <p:spPr bwMode="auto">
          <a:xfrm>
            <a:off x="1331913" y="3213100"/>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3" name="AutoShape 9"/>
          <p:cNvSpPr>
            <a:spLocks noChangeArrowheads="1"/>
          </p:cNvSpPr>
          <p:nvPr/>
        </p:nvSpPr>
        <p:spPr bwMode="auto">
          <a:xfrm flipV="1">
            <a:off x="1331913" y="3213100"/>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4" name="Rectangle 10"/>
          <p:cNvSpPr>
            <a:spLocks noChangeArrowheads="1"/>
          </p:cNvSpPr>
          <p:nvPr/>
        </p:nvSpPr>
        <p:spPr bwMode="auto">
          <a:xfrm>
            <a:off x="1331913" y="4689475"/>
            <a:ext cx="684212"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5" name="AutoShape 11"/>
          <p:cNvSpPr>
            <a:spLocks noChangeArrowheads="1"/>
          </p:cNvSpPr>
          <p:nvPr/>
        </p:nvSpPr>
        <p:spPr bwMode="auto">
          <a:xfrm flipV="1">
            <a:off x="1331913" y="4689475"/>
            <a:ext cx="684212"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6" name="Line 12"/>
          <p:cNvSpPr>
            <a:spLocks noChangeShapeType="1"/>
          </p:cNvSpPr>
          <p:nvPr/>
        </p:nvSpPr>
        <p:spPr bwMode="auto">
          <a:xfrm flipH="1">
            <a:off x="3419475" y="4221163"/>
            <a:ext cx="1588"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137" name="Line 13"/>
          <p:cNvSpPr>
            <a:spLocks noChangeShapeType="1"/>
          </p:cNvSpPr>
          <p:nvPr/>
        </p:nvSpPr>
        <p:spPr bwMode="auto">
          <a:xfrm>
            <a:off x="3419475" y="1592263"/>
            <a:ext cx="1588" cy="266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8" name="Rectangle 14"/>
          <p:cNvSpPr>
            <a:spLocks noChangeArrowheads="1"/>
          </p:cNvSpPr>
          <p:nvPr/>
        </p:nvSpPr>
        <p:spPr bwMode="auto">
          <a:xfrm>
            <a:off x="3095625" y="1916113"/>
            <a:ext cx="684213"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39" name="AutoShape 15"/>
          <p:cNvSpPr>
            <a:spLocks noChangeArrowheads="1"/>
          </p:cNvSpPr>
          <p:nvPr/>
        </p:nvSpPr>
        <p:spPr bwMode="auto">
          <a:xfrm flipV="1">
            <a:off x="3095625" y="1916113"/>
            <a:ext cx="684213"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0" name="Rectangle 16"/>
          <p:cNvSpPr>
            <a:spLocks noChangeArrowheads="1"/>
          </p:cNvSpPr>
          <p:nvPr/>
        </p:nvSpPr>
        <p:spPr bwMode="auto">
          <a:xfrm>
            <a:off x="3095625" y="3140075"/>
            <a:ext cx="684213"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1" name="AutoShape 17"/>
          <p:cNvSpPr>
            <a:spLocks noChangeArrowheads="1"/>
          </p:cNvSpPr>
          <p:nvPr/>
        </p:nvSpPr>
        <p:spPr bwMode="auto">
          <a:xfrm flipV="1">
            <a:off x="3095625" y="3140075"/>
            <a:ext cx="684213"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2" name="Rectangle 18"/>
          <p:cNvSpPr>
            <a:spLocks noChangeArrowheads="1"/>
          </p:cNvSpPr>
          <p:nvPr/>
        </p:nvSpPr>
        <p:spPr bwMode="auto">
          <a:xfrm>
            <a:off x="3095625" y="4616450"/>
            <a:ext cx="684213"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3" name="AutoShape 19"/>
          <p:cNvSpPr>
            <a:spLocks noChangeArrowheads="1"/>
          </p:cNvSpPr>
          <p:nvPr/>
        </p:nvSpPr>
        <p:spPr bwMode="auto">
          <a:xfrm flipV="1">
            <a:off x="3095625" y="4616450"/>
            <a:ext cx="684213"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4" name="Line 20"/>
          <p:cNvSpPr>
            <a:spLocks noChangeShapeType="1"/>
          </p:cNvSpPr>
          <p:nvPr/>
        </p:nvSpPr>
        <p:spPr bwMode="auto">
          <a:xfrm flipH="1">
            <a:off x="4967288" y="4257675"/>
            <a:ext cx="0"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145" name="Line 21"/>
          <p:cNvSpPr>
            <a:spLocks noChangeShapeType="1"/>
          </p:cNvSpPr>
          <p:nvPr/>
        </p:nvSpPr>
        <p:spPr bwMode="auto">
          <a:xfrm>
            <a:off x="4967288" y="1592263"/>
            <a:ext cx="0" cy="2700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6" name="Rectangle 22"/>
          <p:cNvSpPr>
            <a:spLocks noChangeArrowheads="1"/>
          </p:cNvSpPr>
          <p:nvPr/>
        </p:nvSpPr>
        <p:spPr bwMode="auto">
          <a:xfrm>
            <a:off x="4643438" y="1952625"/>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7" name="AutoShape 23"/>
          <p:cNvSpPr>
            <a:spLocks noChangeArrowheads="1"/>
          </p:cNvSpPr>
          <p:nvPr/>
        </p:nvSpPr>
        <p:spPr bwMode="auto">
          <a:xfrm flipV="1">
            <a:off x="4643438" y="1952625"/>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8" name="Rectangle 24"/>
          <p:cNvSpPr>
            <a:spLocks noChangeArrowheads="1"/>
          </p:cNvSpPr>
          <p:nvPr/>
        </p:nvSpPr>
        <p:spPr bwMode="auto">
          <a:xfrm>
            <a:off x="4643438" y="3176588"/>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49" name="AutoShape 25"/>
          <p:cNvSpPr>
            <a:spLocks noChangeArrowheads="1"/>
          </p:cNvSpPr>
          <p:nvPr/>
        </p:nvSpPr>
        <p:spPr bwMode="auto">
          <a:xfrm flipV="1">
            <a:off x="4643438" y="3176588"/>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50" name="Rectangle 26"/>
          <p:cNvSpPr>
            <a:spLocks noChangeArrowheads="1"/>
          </p:cNvSpPr>
          <p:nvPr/>
        </p:nvSpPr>
        <p:spPr bwMode="auto">
          <a:xfrm>
            <a:off x="4643438" y="4652963"/>
            <a:ext cx="684212"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51" name="AutoShape 27"/>
          <p:cNvSpPr>
            <a:spLocks noChangeArrowheads="1"/>
          </p:cNvSpPr>
          <p:nvPr/>
        </p:nvSpPr>
        <p:spPr bwMode="auto">
          <a:xfrm flipV="1">
            <a:off x="4643438" y="4652963"/>
            <a:ext cx="684212"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52" name="Line 28"/>
          <p:cNvSpPr>
            <a:spLocks noChangeShapeType="1"/>
          </p:cNvSpPr>
          <p:nvPr/>
        </p:nvSpPr>
        <p:spPr bwMode="auto">
          <a:xfrm flipH="1" flipV="1">
            <a:off x="1655763" y="1592263"/>
            <a:ext cx="5076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53" name="Line 29"/>
          <p:cNvSpPr>
            <a:spLocks noChangeShapeType="1"/>
          </p:cNvSpPr>
          <p:nvPr/>
        </p:nvSpPr>
        <p:spPr bwMode="auto">
          <a:xfrm flipH="1" flipV="1">
            <a:off x="1619250" y="5553075"/>
            <a:ext cx="5076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 name="Group 40"/>
          <p:cNvGrpSpPr>
            <a:grpSpLocks/>
          </p:cNvGrpSpPr>
          <p:nvPr/>
        </p:nvGrpSpPr>
        <p:grpSpPr bwMode="auto">
          <a:xfrm>
            <a:off x="4859338" y="1665288"/>
            <a:ext cx="252412" cy="215900"/>
            <a:chOff x="3061" y="1049"/>
            <a:chExt cx="159" cy="136"/>
          </a:xfrm>
        </p:grpSpPr>
        <p:sp>
          <p:nvSpPr>
            <p:cNvPr id="5166" name="AutoShape 30"/>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67" name="Line 31"/>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155" name="AutoShape 33"/>
          <p:cNvSpPr>
            <a:spLocks noChangeArrowheads="1"/>
          </p:cNvSpPr>
          <p:nvPr/>
        </p:nvSpPr>
        <p:spPr bwMode="auto">
          <a:xfrm>
            <a:off x="395288" y="296863"/>
            <a:ext cx="1655762" cy="1152525"/>
          </a:xfrm>
          <a:prstGeom prst="wedgeRectCallout">
            <a:avLst>
              <a:gd name="adj1" fmla="val -4745"/>
              <a:gd name="adj2" fmla="val 106472"/>
            </a:avLst>
          </a:prstGeom>
          <a:solidFill>
            <a:schemeClr val="accent1"/>
          </a:solidFill>
          <a:ln w="9525">
            <a:solidFill>
              <a:schemeClr val="tx1"/>
            </a:solidFill>
            <a:miter lim="800000"/>
            <a:headEnd/>
            <a:tailEnd/>
          </a:ln>
        </p:spPr>
        <p:txBody>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FR" altLang="fr-FR" sz="1800"/>
              <a:t>Représente cette fois-ci un panneau complet</a:t>
            </a:r>
          </a:p>
        </p:txBody>
      </p:sp>
      <p:pic>
        <p:nvPicPr>
          <p:cNvPr id="43044" name="Picture 36" descr="BD18185_"/>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447925" y="3033713"/>
            <a:ext cx="19605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38" descr="BD18185_"/>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447925" y="1700213"/>
            <a:ext cx="19605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39" descr="BD18185_"/>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519363" y="4400550"/>
            <a:ext cx="19605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5" name="Line 37"/>
          <p:cNvSpPr>
            <a:spLocks noChangeShapeType="1"/>
          </p:cNvSpPr>
          <p:nvPr/>
        </p:nvSpPr>
        <p:spPr bwMode="auto">
          <a:xfrm>
            <a:off x="3455988" y="1700213"/>
            <a:ext cx="0" cy="5762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3" name="Group 41"/>
          <p:cNvGrpSpPr>
            <a:grpSpLocks/>
          </p:cNvGrpSpPr>
          <p:nvPr/>
        </p:nvGrpSpPr>
        <p:grpSpPr bwMode="auto">
          <a:xfrm>
            <a:off x="3311525" y="1628775"/>
            <a:ext cx="252413" cy="215900"/>
            <a:chOff x="3061" y="1049"/>
            <a:chExt cx="159" cy="136"/>
          </a:xfrm>
        </p:grpSpPr>
        <p:sp>
          <p:nvSpPr>
            <p:cNvPr id="5164" name="AutoShape 42"/>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65" name="Line 43"/>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4" name="Group 44"/>
          <p:cNvGrpSpPr>
            <a:grpSpLocks/>
          </p:cNvGrpSpPr>
          <p:nvPr/>
        </p:nvGrpSpPr>
        <p:grpSpPr bwMode="auto">
          <a:xfrm>
            <a:off x="1547813" y="1628775"/>
            <a:ext cx="252412" cy="215900"/>
            <a:chOff x="3061" y="1049"/>
            <a:chExt cx="159" cy="136"/>
          </a:xfrm>
        </p:grpSpPr>
        <p:sp>
          <p:nvSpPr>
            <p:cNvPr id="5162" name="AutoShape 45"/>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5163" name="Line 46"/>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46"/>
                                        </p:tgtEl>
                                        <p:attrNameLst>
                                          <p:attrName>style.visibility</p:attrName>
                                        </p:attrNameLst>
                                      </p:cBhvr>
                                      <p:to>
                                        <p:strVal val="visible"/>
                                      </p:to>
                                    </p:set>
                                    <p:anim calcmode="lin" valueType="num">
                                      <p:cBhvr additive="base">
                                        <p:cTn id="7" dur="500" fill="hold"/>
                                        <p:tgtEl>
                                          <p:spTgt spid="43046"/>
                                        </p:tgtEl>
                                        <p:attrNameLst>
                                          <p:attrName>ppt_x</p:attrName>
                                        </p:attrNameLst>
                                      </p:cBhvr>
                                      <p:tavLst>
                                        <p:tav tm="0">
                                          <p:val>
                                            <p:strVal val="#ppt_x"/>
                                          </p:val>
                                        </p:tav>
                                        <p:tav tm="100000">
                                          <p:val>
                                            <p:strVal val="#ppt_x"/>
                                          </p:val>
                                        </p:tav>
                                      </p:tavLst>
                                    </p:anim>
                                    <p:anim calcmode="lin" valueType="num">
                                      <p:cBhvr additive="base">
                                        <p:cTn id="8" dur="500" fill="hold"/>
                                        <p:tgtEl>
                                          <p:spTgt spid="430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44"/>
                                        </p:tgtEl>
                                        <p:attrNameLst>
                                          <p:attrName>style.visibility</p:attrName>
                                        </p:attrNameLst>
                                      </p:cBhvr>
                                      <p:to>
                                        <p:strVal val="visible"/>
                                      </p:to>
                                    </p:set>
                                    <p:anim calcmode="lin" valueType="num">
                                      <p:cBhvr additive="base">
                                        <p:cTn id="11" dur="500" fill="hold"/>
                                        <p:tgtEl>
                                          <p:spTgt spid="43044"/>
                                        </p:tgtEl>
                                        <p:attrNameLst>
                                          <p:attrName>ppt_x</p:attrName>
                                        </p:attrNameLst>
                                      </p:cBhvr>
                                      <p:tavLst>
                                        <p:tav tm="0">
                                          <p:val>
                                            <p:strVal val="#ppt_x"/>
                                          </p:val>
                                        </p:tav>
                                        <p:tav tm="100000">
                                          <p:val>
                                            <p:strVal val="#ppt_x"/>
                                          </p:val>
                                        </p:tav>
                                      </p:tavLst>
                                    </p:anim>
                                    <p:anim calcmode="lin" valueType="num">
                                      <p:cBhvr additive="base">
                                        <p:cTn id="12" dur="500" fill="hold"/>
                                        <p:tgtEl>
                                          <p:spTgt spid="430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047"/>
                                        </p:tgtEl>
                                        <p:attrNameLst>
                                          <p:attrName>style.visibility</p:attrName>
                                        </p:attrNameLst>
                                      </p:cBhvr>
                                      <p:to>
                                        <p:strVal val="visible"/>
                                      </p:to>
                                    </p:set>
                                    <p:anim calcmode="lin" valueType="num">
                                      <p:cBhvr additive="base">
                                        <p:cTn id="15" dur="500" fill="hold"/>
                                        <p:tgtEl>
                                          <p:spTgt spid="43047"/>
                                        </p:tgtEl>
                                        <p:attrNameLst>
                                          <p:attrName>ppt_x</p:attrName>
                                        </p:attrNameLst>
                                      </p:cBhvr>
                                      <p:tavLst>
                                        <p:tav tm="0">
                                          <p:val>
                                            <p:strVal val="#ppt_x"/>
                                          </p:val>
                                        </p:tav>
                                        <p:tav tm="100000">
                                          <p:val>
                                            <p:strVal val="#ppt_x"/>
                                          </p:val>
                                        </p:tav>
                                      </p:tavLst>
                                    </p:anim>
                                    <p:anim calcmode="lin" valueType="num">
                                      <p:cBhvr additive="base">
                                        <p:cTn id="16" dur="500" fill="hold"/>
                                        <p:tgtEl>
                                          <p:spTgt spid="4304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43045"/>
                                        </p:tgtEl>
                                        <p:attrNameLst>
                                          <p:attrName>style.visibility</p:attrName>
                                        </p:attrNameLst>
                                      </p:cBhvr>
                                      <p:to>
                                        <p:strVal val="visible"/>
                                      </p:to>
                                    </p:set>
                                    <p:anim calcmode="lin" valueType="num">
                                      <p:cBhvr>
                                        <p:cTn id="21" dur="1000" fill="hold"/>
                                        <p:tgtEl>
                                          <p:spTgt spid="43045"/>
                                        </p:tgtEl>
                                        <p:attrNameLst>
                                          <p:attrName>ppt_w</p:attrName>
                                        </p:attrNameLst>
                                      </p:cBhvr>
                                      <p:tavLst>
                                        <p:tav tm="0">
                                          <p:val>
                                            <p:fltVal val="0"/>
                                          </p:val>
                                        </p:tav>
                                        <p:tav tm="100000">
                                          <p:val>
                                            <p:strVal val="#ppt_w"/>
                                          </p:val>
                                        </p:tav>
                                      </p:tavLst>
                                    </p:anim>
                                    <p:anim calcmode="lin" valueType="num">
                                      <p:cBhvr>
                                        <p:cTn id="22" dur="1000" fill="hold"/>
                                        <p:tgtEl>
                                          <p:spTgt spid="43045"/>
                                        </p:tgtEl>
                                        <p:attrNameLst>
                                          <p:attrName>ppt_h</p:attrName>
                                        </p:attrNameLst>
                                      </p:cBhvr>
                                      <p:tavLst>
                                        <p:tav tm="0">
                                          <p:val>
                                            <p:fltVal val="0"/>
                                          </p:val>
                                        </p:tav>
                                        <p:tav tm="100000">
                                          <p:val>
                                            <p:strVal val="#ppt_h"/>
                                          </p:val>
                                        </p:tav>
                                      </p:tavLst>
                                    </p:anim>
                                    <p:anim calcmode="lin" valueType="num">
                                      <p:cBhvr>
                                        <p:cTn id="23" dur="1000" fill="hold"/>
                                        <p:tgtEl>
                                          <p:spTgt spid="43045"/>
                                        </p:tgtEl>
                                        <p:attrNameLst>
                                          <p:attrName>style.rotation</p:attrName>
                                        </p:attrNameLst>
                                      </p:cBhvr>
                                      <p:tavLst>
                                        <p:tav tm="0">
                                          <p:val>
                                            <p:fltVal val="90"/>
                                          </p:val>
                                        </p:tav>
                                        <p:tav tm="100000">
                                          <p:val>
                                            <p:fltVal val="0"/>
                                          </p:val>
                                        </p:tav>
                                      </p:tavLst>
                                    </p:anim>
                                    <p:animEffect transition="in" filter="fade">
                                      <p:cBhvr>
                                        <p:cTn id="24" dur="1000"/>
                                        <p:tgtEl>
                                          <p:spTgt spid="430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par>
                                <p:cTn id="30" presetID="5" presetClass="entr" presetSubtype="1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par>
                                <p:cTn id="33" presetID="5"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heckerboard(across)">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iterate type="lt">
                                    <p:tmPct val="0"/>
                                  </p:iterate>
                                  <p:childTnLst>
                                    <p:animEffect transition="out" filter="blinds(horizontal)">
                                      <p:cBhvr>
                                        <p:cTn id="39" dur="500"/>
                                        <p:tgtEl>
                                          <p:spTgt spid="43045"/>
                                        </p:tgtEl>
                                      </p:cBhvr>
                                    </p:animEffect>
                                    <p:set>
                                      <p:cBhvr>
                                        <p:cTn id="40" dur="1" fill="hold">
                                          <p:stCondLst>
                                            <p:cond delay="499"/>
                                          </p:stCondLst>
                                        </p:cTn>
                                        <p:tgtEl>
                                          <p:spTgt spid="430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space réservé de la date 3"/>
          <p:cNvSpPr>
            <a:spLocks noGrp="1"/>
          </p:cNvSpPr>
          <p:nvPr>
            <p:ph type="dt" sz="quarter" idx="10"/>
          </p:nvPr>
        </p:nvSpPr>
        <p:spPr/>
        <p:txBody>
          <a:bodyPr/>
          <a:lstStyle/>
          <a:p>
            <a:pPr>
              <a:defRPr/>
            </a:pPr>
            <a:fld id="{DAF05510-02E5-4B55-94D1-6A0813366651}" type="datetime1">
              <a:rPr lang="fr-FR"/>
              <a:pPr>
                <a:defRPr/>
              </a:pPr>
              <a:t>07/07/2020</a:t>
            </a:fld>
            <a:endParaRPr lang="fr-FR"/>
          </a:p>
        </p:txBody>
      </p:sp>
      <p:sp>
        <p:nvSpPr>
          <p:cNvPr id="62" name="Espace réservé du numéro de diapositive 5"/>
          <p:cNvSpPr>
            <a:spLocks noGrp="1"/>
          </p:cNvSpPr>
          <p:nvPr>
            <p:ph type="sldNum" sz="quarter" idx="12"/>
          </p:nvPr>
        </p:nvSpPr>
        <p:spPr/>
        <p:txBody>
          <a:bodyPr/>
          <a:lstStyle>
            <a:lvl1pPr eaLnBrk="0" hangingPunct="0">
              <a:defRPr sz="5400">
                <a:solidFill>
                  <a:schemeClr val="tx1"/>
                </a:solidFill>
                <a:latin typeface="Arial" panose="020B0604020202020204" pitchFamily="34" charset="0"/>
              </a:defRPr>
            </a:lvl1pPr>
            <a:lvl2pPr marL="742950" indent="-285750" eaLnBrk="0" hangingPunct="0">
              <a:defRPr sz="5400">
                <a:solidFill>
                  <a:schemeClr val="tx1"/>
                </a:solidFill>
                <a:latin typeface="Arial" panose="020B0604020202020204" pitchFamily="34" charset="0"/>
              </a:defRPr>
            </a:lvl2pPr>
            <a:lvl3pPr marL="1143000" indent="-228600" eaLnBrk="0" hangingPunct="0">
              <a:defRPr sz="5400">
                <a:solidFill>
                  <a:schemeClr val="tx1"/>
                </a:solidFill>
                <a:latin typeface="Arial" panose="020B0604020202020204" pitchFamily="34" charset="0"/>
              </a:defRPr>
            </a:lvl3pPr>
            <a:lvl4pPr marL="1600200" indent="-228600" eaLnBrk="0" hangingPunct="0">
              <a:defRPr sz="5400">
                <a:solidFill>
                  <a:schemeClr val="tx1"/>
                </a:solidFill>
                <a:latin typeface="Arial" panose="020B0604020202020204" pitchFamily="34" charset="0"/>
              </a:defRPr>
            </a:lvl4pPr>
            <a:lvl5pPr marL="2057400" indent="-228600" eaLnBrk="0" hangingPunct="0">
              <a:defRPr sz="5400">
                <a:solidFill>
                  <a:schemeClr val="tx1"/>
                </a:solidFill>
                <a:latin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defRPr>
            </a:lvl9pPr>
          </a:lstStyle>
          <a:p>
            <a:pPr eaLnBrk="1" hangingPunct="1">
              <a:defRPr/>
            </a:pPr>
            <a:fld id="{2DC3E786-DAEF-4FB6-B5C3-63CFB1CADE24}" type="slidenum">
              <a:rPr lang="fr-FR" altLang="fr-FR" sz="1400" smtClean="0"/>
              <a:pPr eaLnBrk="1" hangingPunct="1">
                <a:defRPr/>
              </a:pPr>
              <a:t>4</a:t>
            </a:fld>
            <a:endParaRPr lang="fr-FR" altLang="fr-FR" sz="1400" smtClean="0"/>
          </a:p>
        </p:txBody>
      </p:sp>
      <p:sp>
        <p:nvSpPr>
          <p:cNvPr id="6148" name="Rectangle 2"/>
          <p:cNvSpPr>
            <a:spLocks noChangeArrowheads="1"/>
          </p:cNvSpPr>
          <p:nvPr/>
        </p:nvSpPr>
        <p:spPr bwMode="auto">
          <a:xfrm>
            <a:off x="2447925" y="1881188"/>
            <a:ext cx="1836738" cy="36004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49" name="Rectangle 3"/>
          <p:cNvSpPr>
            <a:spLocks noChangeArrowheads="1"/>
          </p:cNvSpPr>
          <p:nvPr/>
        </p:nvSpPr>
        <p:spPr bwMode="auto">
          <a:xfrm>
            <a:off x="287338" y="1881188"/>
            <a:ext cx="2052637" cy="36004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0" name="Rectangle 4"/>
          <p:cNvSpPr>
            <a:spLocks noChangeArrowheads="1"/>
          </p:cNvSpPr>
          <p:nvPr/>
        </p:nvSpPr>
        <p:spPr bwMode="auto">
          <a:xfrm>
            <a:off x="4356100" y="1881188"/>
            <a:ext cx="1836738" cy="36004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1" name="Line 5"/>
          <p:cNvSpPr>
            <a:spLocks noChangeShapeType="1"/>
          </p:cNvSpPr>
          <p:nvPr/>
        </p:nvSpPr>
        <p:spPr bwMode="auto">
          <a:xfrm flipH="1">
            <a:off x="1655763" y="4294188"/>
            <a:ext cx="0"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152" name="Line 6"/>
          <p:cNvSpPr>
            <a:spLocks noChangeShapeType="1"/>
          </p:cNvSpPr>
          <p:nvPr/>
        </p:nvSpPr>
        <p:spPr bwMode="auto">
          <a:xfrm>
            <a:off x="1655763" y="1592263"/>
            <a:ext cx="0" cy="2736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063" name="Rectangle 7"/>
          <p:cNvSpPr>
            <a:spLocks noGrp="1" noRot="1" noChangeArrowheads="1"/>
          </p:cNvSpPr>
          <p:nvPr>
            <p:ph type="title"/>
          </p:nvPr>
        </p:nvSpPr>
        <p:spPr/>
        <p:txBody>
          <a:bodyPr/>
          <a:lstStyle/>
          <a:p>
            <a:pPr eaLnBrk="1" hangingPunct="1">
              <a:defRPr/>
            </a:pPr>
            <a:r>
              <a:rPr lang="fr-FR" sz="4000" smtClean="0"/>
              <a:t>Groupement série et // : protection des panneaux par diode</a:t>
            </a:r>
          </a:p>
        </p:txBody>
      </p:sp>
      <p:sp>
        <p:nvSpPr>
          <p:cNvPr id="6154" name="Rectangle 8"/>
          <p:cNvSpPr>
            <a:spLocks noChangeArrowheads="1"/>
          </p:cNvSpPr>
          <p:nvPr/>
        </p:nvSpPr>
        <p:spPr bwMode="auto">
          <a:xfrm>
            <a:off x="1331913" y="1989138"/>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5" name="AutoShape 9"/>
          <p:cNvSpPr>
            <a:spLocks noChangeArrowheads="1"/>
          </p:cNvSpPr>
          <p:nvPr/>
        </p:nvSpPr>
        <p:spPr bwMode="auto">
          <a:xfrm flipV="1">
            <a:off x="1331913" y="1989138"/>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6" name="Rectangle 10"/>
          <p:cNvSpPr>
            <a:spLocks noChangeArrowheads="1"/>
          </p:cNvSpPr>
          <p:nvPr/>
        </p:nvSpPr>
        <p:spPr bwMode="auto">
          <a:xfrm>
            <a:off x="1331913" y="3213100"/>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7" name="AutoShape 11"/>
          <p:cNvSpPr>
            <a:spLocks noChangeArrowheads="1"/>
          </p:cNvSpPr>
          <p:nvPr/>
        </p:nvSpPr>
        <p:spPr bwMode="auto">
          <a:xfrm flipV="1">
            <a:off x="1331913" y="3213100"/>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8" name="Rectangle 12"/>
          <p:cNvSpPr>
            <a:spLocks noChangeArrowheads="1"/>
          </p:cNvSpPr>
          <p:nvPr/>
        </p:nvSpPr>
        <p:spPr bwMode="auto">
          <a:xfrm>
            <a:off x="1331913" y="4689475"/>
            <a:ext cx="684212"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59" name="AutoShape 13"/>
          <p:cNvSpPr>
            <a:spLocks noChangeArrowheads="1"/>
          </p:cNvSpPr>
          <p:nvPr/>
        </p:nvSpPr>
        <p:spPr bwMode="auto">
          <a:xfrm flipV="1">
            <a:off x="1331913" y="4689475"/>
            <a:ext cx="684212"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0" name="Line 14"/>
          <p:cNvSpPr>
            <a:spLocks noChangeShapeType="1"/>
          </p:cNvSpPr>
          <p:nvPr/>
        </p:nvSpPr>
        <p:spPr bwMode="auto">
          <a:xfrm flipH="1">
            <a:off x="3419475" y="4221163"/>
            <a:ext cx="1588"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161" name="Line 15"/>
          <p:cNvSpPr>
            <a:spLocks noChangeShapeType="1"/>
          </p:cNvSpPr>
          <p:nvPr/>
        </p:nvSpPr>
        <p:spPr bwMode="auto">
          <a:xfrm>
            <a:off x="3419475" y="1592263"/>
            <a:ext cx="1588" cy="266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2" name="Rectangle 16"/>
          <p:cNvSpPr>
            <a:spLocks noChangeArrowheads="1"/>
          </p:cNvSpPr>
          <p:nvPr/>
        </p:nvSpPr>
        <p:spPr bwMode="auto">
          <a:xfrm>
            <a:off x="3095625" y="1916113"/>
            <a:ext cx="684213"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3" name="AutoShape 17"/>
          <p:cNvSpPr>
            <a:spLocks noChangeArrowheads="1"/>
          </p:cNvSpPr>
          <p:nvPr/>
        </p:nvSpPr>
        <p:spPr bwMode="auto">
          <a:xfrm flipV="1">
            <a:off x="3095625" y="1916113"/>
            <a:ext cx="684213"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4" name="Rectangle 18"/>
          <p:cNvSpPr>
            <a:spLocks noChangeArrowheads="1"/>
          </p:cNvSpPr>
          <p:nvPr/>
        </p:nvSpPr>
        <p:spPr bwMode="auto">
          <a:xfrm>
            <a:off x="3095625" y="3140075"/>
            <a:ext cx="684213"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5" name="AutoShape 19"/>
          <p:cNvSpPr>
            <a:spLocks noChangeArrowheads="1"/>
          </p:cNvSpPr>
          <p:nvPr/>
        </p:nvSpPr>
        <p:spPr bwMode="auto">
          <a:xfrm flipV="1">
            <a:off x="3095625" y="3140075"/>
            <a:ext cx="684213"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6" name="Rectangle 20"/>
          <p:cNvSpPr>
            <a:spLocks noChangeArrowheads="1"/>
          </p:cNvSpPr>
          <p:nvPr/>
        </p:nvSpPr>
        <p:spPr bwMode="auto">
          <a:xfrm>
            <a:off x="3095625" y="4616450"/>
            <a:ext cx="684213"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7" name="AutoShape 21"/>
          <p:cNvSpPr>
            <a:spLocks noChangeArrowheads="1"/>
          </p:cNvSpPr>
          <p:nvPr/>
        </p:nvSpPr>
        <p:spPr bwMode="auto">
          <a:xfrm flipV="1">
            <a:off x="3095625" y="4616450"/>
            <a:ext cx="684213"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68" name="Line 22"/>
          <p:cNvSpPr>
            <a:spLocks noChangeShapeType="1"/>
          </p:cNvSpPr>
          <p:nvPr/>
        </p:nvSpPr>
        <p:spPr bwMode="auto">
          <a:xfrm flipH="1">
            <a:off x="4967288" y="4257675"/>
            <a:ext cx="0" cy="12954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169" name="Line 23"/>
          <p:cNvSpPr>
            <a:spLocks noChangeShapeType="1"/>
          </p:cNvSpPr>
          <p:nvPr/>
        </p:nvSpPr>
        <p:spPr bwMode="auto">
          <a:xfrm>
            <a:off x="4967288" y="1592263"/>
            <a:ext cx="0" cy="2700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0" name="Rectangle 24"/>
          <p:cNvSpPr>
            <a:spLocks noChangeArrowheads="1"/>
          </p:cNvSpPr>
          <p:nvPr/>
        </p:nvSpPr>
        <p:spPr bwMode="auto">
          <a:xfrm>
            <a:off x="4643438" y="1952625"/>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71" name="AutoShape 25"/>
          <p:cNvSpPr>
            <a:spLocks noChangeArrowheads="1"/>
          </p:cNvSpPr>
          <p:nvPr/>
        </p:nvSpPr>
        <p:spPr bwMode="auto">
          <a:xfrm flipV="1">
            <a:off x="4643438" y="1952625"/>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72" name="Rectangle 26"/>
          <p:cNvSpPr>
            <a:spLocks noChangeArrowheads="1"/>
          </p:cNvSpPr>
          <p:nvPr/>
        </p:nvSpPr>
        <p:spPr bwMode="auto">
          <a:xfrm>
            <a:off x="4643438" y="3176588"/>
            <a:ext cx="684212" cy="720725"/>
          </a:xfrm>
          <a:prstGeom prst="rect">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73" name="AutoShape 27"/>
          <p:cNvSpPr>
            <a:spLocks noChangeArrowheads="1"/>
          </p:cNvSpPr>
          <p:nvPr/>
        </p:nvSpPr>
        <p:spPr bwMode="auto">
          <a:xfrm flipV="1">
            <a:off x="4643438" y="3176588"/>
            <a:ext cx="684212" cy="396875"/>
          </a:xfrm>
          <a:prstGeom prst="triangle">
            <a:avLst>
              <a:gd name="adj" fmla="val 50000"/>
            </a:avLst>
          </a:prstGeom>
          <a:solidFill>
            <a:schemeClr val="tx1"/>
          </a:solidFill>
          <a:ln w="9525">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74" name="Rectangle 28"/>
          <p:cNvSpPr>
            <a:spLocks noChangeArrowheads="1"/>
          </p:cNvSpPr>
          <p:nvPr/>
        </p:nvSpPr>
        <p:spPr bwMode="auto">
          <a:xfrm>
            <a:off x="4643438" y="4652963"/>
            <a:ext cx="684212" cy="720725"/>
          </a:xfrm>
          <a:prstGeom prst="rect">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75" name="AutoShape 29"/>
          <p:cNvSpPr>
            <a:spLocks noChangeArrowheads="1"/>
          </p:cNvSpPr>
          <p:nvPr/>
        </p:nvSpPr>
        <p:spPr bwMode="auto">
          <a:xfrm flipV="1">
            <a:off x="4643438" y="4652963"/>
            <a:ext cx="684212" cy="396875"/>
          </a:xfrm>
          <a:prstGeom prst="triangle">
            <a:avLst>
              <a:gd name="adj" fmla="val 50000"/>
            </a:avLst>
          </a:prstGeom>
          <a:solidFill>
            <a:schemeClr val="tx1"/>
          </a:solidFill>
          <a:ln w="9525">
            <a:solidFill>
              <a:srgbClr val="000000"/>
            </a:solidFill>
            <a:prstDash val="sysDot"/>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76" name="Line 30"/>
          <p:cNvSpPr>
            <a:spLocks noChangeShapeType="1"/>
          </p:cNvSpPr>
          <p:nvPr/>
        </p:nvSpPr>
        <p:spPr bwMode="auto">
          <a:xfrm flipH="1" flipV="1">
            <a:off x="1655763" y="1592263"/>
            <a:ext cx="5076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7" name="Line 31"/>
          <p:cNvSpPr>
            <a:spLocks noChangeShapeType="1"/>
          </p:cNvSpPr>
          <p:nvPr/>
        </p:nvSpPr>
        <p:spPr bwMode="auto">
          <a:xfrm flipH="1" flipV="1">
            <a:off x="1619250" y="5553075"/>
            <a:ext cx="5076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178" name="Group 32"/>
          <p:cNvGrpSpPr>
            <a:grpSpLocks/>
          </p:cNvGrpSpPr>
          <p:nvPr/>
        </p:nvGrpSpPr>
        <p:grpSpPr bwMode="auto">
          <a:xfrm>
            <a:off x="4859338" y="1665288"/>
            <a:ext cx="252412" cy="215900"/>
            <a:chOff x="3061" y="1049"/>
            <a:chExt cx="159" cy="136"/>
          </a:xfrm>
        </p:grpSpPr>
        <p:sp>
          <p:nvSpPr>
            <p:cNvPr id="6204" name="AutoShape 33"/>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205" name="Line 34"/>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pic>
        <p:nvPicPr>
          <p:cNvPr id="45093" name="Picture 37" descr="BD18185_"/>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84213" y="2960688"/>
            <a:ext cx="19605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5" name="Line 39"/>
          <p:cNvSpPr>
            <a:spLocks noChangeShapeType="1"/>
          </p:cNvSpPr>
          <p:nvPr/>
        </p:nvSpPr>
        <p:spPr bwMode="auto">
          <a:xfrm flipH="1" flipV="1">
            <a:off x="755650" y="4473575"/>
            <a:ext cx="863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181" name="Group 40"/>
          <p:cNvGrpSpPr>
            <a:grpSpLocks/>
          </p:cNvGrpSpPr>
          <p:nvPr/>
        </p:nvGrpSpPr>
        <p:grpSpPr bwMode="auto">
          <a:xfrm>
            <a:off x="3311525" y="1628775"/>
            <a:ext cx="252413" cy="215900"/>
            <a:chOff x="3061" y="1049"/>
            <a:chExt cx="159" cy="136"/>
          </a:xfrm>
        </p:grpSpPr>
        <p:sp>
          <p:nvSpPr>
            <p:cNvPr id="6202" name="AutoShape 41"/>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203" name="Line 42"/>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182" name="Group 43"/>
          <p:cNvGrpSpPr>
            <a:grpSpLocks/>
          </p:cNvGrpSpPr>
          <p:nvPr/>
        </p:nvGrpSpPr>
        <p:grpSpPr bwMode="auto">
          <a:xfrm>
            <a:off x="1547813" y="1628775"/>
            <a:ext cx="252412" cy="215900"/>
            <a:chOff x="3061" y="1049"/>
            <a:chExt cx="159" cy="136"/>
          </a:xfrm>
        </p:grpSpPr>
        <p:sp>
          <p:nvSpPr>
            <p:cNvPr id="6200" name="AutoShape 44"/>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201" name="Line 45"/>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 name="Group 46"/>
          <p:cNvGrpSpPr>
            <a:grpSpLocks/>
          </p:cNvGrpSpPr>
          <p:nvPr/>
        </p:nvGrpSpPr>
        <p:grpSpPr bwMode="auto">
          <a:xfrm>
            <a:off x="395288" y="3500438"/>
            <a:ext cx="252412" cy="215900"/>
            <a:chOff x="3061" y="1049"/>
            <a:chExt cx="159" cy="136"/>
          </a:xfrm>
        </p:grpSpPr>
        <p:sp>
          <p:nvSpPr>
            <p:cNvPr id="6198" name="AutoShape 47"/>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99" name="Line 48"/>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 name="Group 49"/>
          <p:cNvGrpSpPr>
            <a:grpSpLocks/>
          </p:cNvGrpSpPr>
          <p:nvPr/>
        </p:nvGrpSpPr>
        <p:grpSpPr bwMode="auto">
          <a:xfrm>
            <a:off x="395288" y="2276475"/>
            <a:ext cx="252412" cy="215900"/>
            <a:chOff x="3061" y="1049"/>
            <a:chExt cx="159" cy="136"/>
          </a:xfrm>
        </p:grpSpPr>
        <p:sp>
          <p:nvSpPr>
            <p:cNvPr id="6196" name="AutoShape 50"/>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97" name="Line 51"/>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 name="Group 52"/>
          <p:cNvGrpSpPr>
            <a:grpSpLocks/>
          </p:cNvGrpSpPr>
          <p:nvPr/>
        </p:nvGrpSpPr>
        <p:grpSpPr bwMode="auto">
          <a:xfrm>
            <a:off x="395288" y="4868863"/>
            <a:ext cx="252412" cy="215900"/>
            <a:chOff x="3061" y="1049"/>
            <a:chExt cx="159" cy="136"/>
          </a:xfrm>
        </p:grpSpPr>
        <p:sp>
          <p:nvSpPr>
            <p:cNvPr id="6194" name="AutoShape 53"/>
            <p:cNvSpPr>
              <a:spLocks noChangeArrowheads="1"/>
            </p:cNvSpPr>
            <p:nvPr/>
          </p:nvSpPr>
          <p:spPr bwMode="auto">
            <a:xfrm>
              <a:off x="3061" y="1049"/>
              <a:ext cx="136" cy="13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5400"/>
            </a:p>
          </p:txBody>
        </p:sp>
        <p:sp>
          <p:nvSpPr>
            <p:cNvPr id="6195" name="Line 54"/>
            <p:cNvSpPr>
              <a:spLocks noChangeShapeType="1"/>
            </p:cNvSpPr>
            <p:nvPr/>
          </p:nvSpPr>
          <p:spPr bwMode="auto">
            <a:xfrm>
              <a:off x="3061" y="1049"/>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5111" name="Line 55"/>
          <p:cNvSpPr>
            <a:spLocks noChangeShapeType="1"/>
          </p:cNvSpPr>
          <p:nvPr/>
        </p:nvSpPr>
        <p:spPr bwMode="auto">
          <a:xfrm>
            <a:off x="503238" y="1916113"/>
            <a:ext cx="0" cy="3492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112" name="Line 56"/>
          <p:cNvSpPr>
            <a:spLocks noChangeShapeType="1"/>
          </p:cNvSpPr>
          <p:nvPr/>
        </p:nvSpPr>
        <p:spPr bwMode="auto">
          <a:xfrm>
            <a:off x="503238" y="4545013"/>
            <a:ext cx="11525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113" name="Line 57"/>
          <p:cNvSpPr>
            <a:spLocks noChangeShapeType="1"/>
          </p:cNvSpPr>
          <p:nvPr/>
        </p:nvSpPr>
        <p:spPr bwMode="auto">
          <a:xfrm>
            <a:off x="503238" y="2889250"/>
            <a:ext cx="11525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9" name="Line 58"/>
          <p:cNvSpPr>
            <a:spLocks noChangeShapeType="1"/>
          </p:cNvSpPr>
          <p:nvPr/>
        </p:nvSpPr>
        <p:spPr bwMode="auto">
          <a:xfrm>
            <a:off x="503238" y="1916113"/>
            <a:ext cx="11525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115" name="Line 59"/>
          <p:cNvSpPr>
            <a:spLocks noChangeShapeType="1"/>
          </p:cNvSpPr>
          <p:nvPr/>
        </p:nvSpPr>
        <p:spPr bwMode="auto">
          <a:xfrm>
            <a:off x="503238" y="5408613"/>
            <a:ext cx="11890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118" name="Line 62"/>
          <p:cNvSpPr>
            <a:spLocks noChangeShapeType="1"/>
          </p:cNvSpPr>
          <p:nvPr/>
        </p:nvSpPr>
        <p:spPr bwMode="auto">
          <a:xfrm flipV="1">
            <a:off x="827088" y="2889250"/>
            <a:ext cx="431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119" name="Line 63"/>
          <p:cNvSpPr>
            <a:spLocks noChangeShapeType="1"/>
          </p:cNvSpPr>
          <p:nvPr/>
        </p:nvSpPr>
        <p:spPr bwMode="auto">
          <a:xfrm flipH="1" flipV="1">
            <a:off x="503238" y="3824288"/>
            <a:ext cx="0"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120" name="Line 64"/>
          <p:cNvSpPr>
            <a:spLocks noChangeShapeType="1"/>
          </p:cNvSpPr>
          <p:nvPr/>
        </p:nvSpPr>
        <p:spPr bwMode="auto">
          <a:xfrm flipH="1" flipV="1">
            <a:off x="1692275" y="3681413"/>
            <a:ext cx="0"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93"/>
                                        </p:tgtEl>
                                        <p:attrNameLst>
                                          <p:attrName>style.visibility</p:attrName>
                                        </p:attrNameLst>
                                      </p:cBhvr>
                                      <p:to>
                                        <p:strVal val="visible"/>
                                      </p:to>
                                    </p:set>
                                    <p:anim calcmode="lin" valueType="num">
                                      <p:cBhvr additive="base">
                                        <p:cTn id="7" dur="500" fill="hold"/>
                                        <p:tgtEl>
                                          <p:spTgt spid="45093"/>
                                        </p:tgtEl>
                                        <p:attrNameLst>
                                          <p:attrName>ppt_x</p:attrName>
                                        </p:attrNameLst>
                                      </p:cBhvr>
                                      <p:tavLst>
                                        <p:tav tm="0">
                                          <p:val>
                                            <p:strVal val="#ppt_x"/>
                                          </p:val>
                                        </p:tav>
                                        <p:tav tm="100000">
                                          <p:val>
                                            <p:strVal val="#ppt_x"/>
                                          </p:val>
                                        </p:tav>
                                      </p:tavLst>
                                    </p:anim>
                                    <p:anim calcmode="lin" valueType="num">
                                      <p:cBhvr additive="base">
                                        <p:cTn id="8" dur="500" fill="hold"/>
                                        <p:tgtEl>
                                          <p:spTgt spid="450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5120"/>
                                        </p:tgtEl>
                                        <p:attrNameLst>
                                          <p:attrName>style.visibility</p:attrName>
                                        </p:attrNameLst>
                                      </p:cBhvr>
                                      <p:to>
                                        <p:strVal val="visible"/>
                                      </p:to>
                                    </p:set>
                                    <p:animEffect transition="in" filter="checkerboard(across)">
                                      <p:cBhvr>
                                        <p:cTn id="13" dur="500"/>
                                        <p:tgtEl>
                                          <p:spTgt spid="451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500"/>
                                        <p:tgtEl>
                                          <p:spTgt spid="5"/>
                                        </p:tgtEl>
                                      </p:cBhvr>
                                    </p:animEffect>
                                  </p:childTnLst>
                                </p:cTn>
                              </p:par>
                              <p:par>
                                <p:cTn id="22" presetID="4"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par>
                                <p:cTn id="25" presetID="4" presetClass="entr" presetSubtype="16" fill="hold" nodeType="withEffect">
                                  <p:stCondLst>
                                    <p:cond delay="0"/>
                                  </p:stCondLst>
                                  <p:childTnLst>
                                    <p:set>
                                      <p:cBhvr>
                                        <p:cTn id="26" dur="1" fill="hold">
                                          <p:stCondLst>
                                            <p:cond delay="0"/>
                                          </p:stCondLst>
                                        </p:cTn>
                                        <p:tgtEl>
                                          <p:spTgt spid="45115"/>
                                        </p:tgtEl>
                                        <p:attrNameLst>
                                          <p:attrName>style.visibility</p:attrName>
                                        </p:attrNameLst>
                                      </p:cBhvr>
                                      <p:to>
                                        <p:strVal val="visible"/>
                                      </p:to>
                                    </p:set>
                                    <p:animEffect transition="in" filter="box(in)">
                                      <p:cBhvr>
                                        <p:cTn id="27" dur="500"/>
                                        <p:tgtEl>
                                          <p:spTgt spid="45115"/>
                                        </p:tgtEl>
                                      </p:cBhvr>
                                    </p:animEffect>
                                  </p:childTnLst>
                                </p:cTn>
                              </p:par>
                              <p:par>
                                <p:cTn id="28" presetID="4" presetClass="entr" presetSubtype="16" fill="hold" nodeType="withEffect">
                                  <p:stCondLst>
                                    <p:cond delay="0"/>
                                  </p:stCondLst>
                                  <p:childTnLst>
                                    <p:set>
                                      <p:cBhvr>
                                        <p:cTn id="29" dur="1" fill="hold">
                                          <p:stCondLst>
                                            <p:cond delay="0"/>
                                          </p:stCondLst>
                                        </p:cTn>
                                        <p:tgtEl>
                                          <p:spTgt spid="45112"/>
                                        </p:tgtEl>
                                        <p:attrNameLst>
                                          <p:attrName>style.visibility</p:attrName>
                                        </p:attrNameLst>
                                      </p:cBhvr>
                                      <p:to>
                                        <p:strVal val="visible"/>
                                      </p:to>
                                    </p:set>
                                    <p:animEffect transition="in" filter="box(in)">
                                      <p:cBhvr>
                                        <p:cTn id="30" dur="500"/>
                                        <p:tgtEl>
                                          <p:spTgt spid="45112"/>
                                        </p:tgtEl>
                                      </p:cBhvr>
                                    </p:animEffect>
                                  </p:childTnLst>
                                </p:cTn>
                              </p:par>
                              <p:par>
                                <p:cTn id="31" presetID="4" presetClass="entr" presetSubtype="16" fill="hold" nodeType="withEffect">
                                  <p:stCondLst>
                                    <p:cond delay="0"/>
                                  </p:stCondLst>
                                  <p:childTnLst>
                                    <p:set>
                                      <p:cBhvr>
                                        <p:cTn id="32" dur="1" fill="hold">
                                          <p:stCondLst>
                                            <p:cond delay="0"/>
                                          </p:stCondLst>
                                        </p:cTn>
                                        <p:tgtEl>
                                          <p:spTgt spid="45113"/>
                                        </p:tgtEl>
                                        <p:attrNameLst>
                                          <p:attrName>style.visibility</p:attrName>
                                        </p:attrNameLst>
                                      </p:cBhvr>
                                      <p:to>
                                        <p:strVal val="visible"/>
                                      </p:to>
                                    </p:set>
                                    <p:animEffect transition="in" filter="box(in)">
                                      <p:cBhvr>
                                        <p:cTn id="33" dur="500"/>
                                        <p:tgtEl>
                                          <p:spTgt spid="45113"/>
                                        </p:tgtEl>
                                      </p:cBhvr>
                                    </p:animEffect>
                                  </p:childTnLst>
                                </p:cTn>
                              </p:par>
                              <p:par>
                                <p:cTn id="34" presetID="4" presetClass="entr" presetSubtype="16" fill="hold" nodeType="withEffect">
                                  <p:stCondLst>
                                    <p:cond delay="0"/>
                                  </p:stCondLst>
                                  <p:childTnLst>
                                    <p:set>
                                      <p:cBhvr>
                                        <p:cTn id="35" dur="1" fill="hold">
                                          <p:stCondLst>
                                            <p:cond delay="0"/>
                                          </p:stCondLst>
                                        </p:cTn>
                                        <p:tgtEl>
                                          <p:spTgt spid="45111"/>
                                        </p:tgtEl>
                                        <p:attrNameLst>
                                          <p:attrName>style.visibility</p:attrName>
                                        </p:attrNameLst>
                                      </p:cBhvr>
                                      <p:to>
                                        <p:strVal val="visible"/>
                                      </p:to>
                                    </p:set>
                                    <p:animEffect transition="in" filter="box(in)">
                                      <p:cBhvr>
                                        <p:cTn id="36" dur="500"/>
                                        <p:tgtEl>
                                          <p:spTgt spid="451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xit" presetSubtype="16" fill="hold" nodeType="clickEffect">
                                  <p:stCondLst>
                                    <p:cond delay="0"/>
                                  </p:stCondLst>
                                  <p:childTnLst>
                                    <p:animEffect transition="out" filter="diamond(in)">
                                      <p:cBhvr>
                                        <p:cTn id="40" dur="2000"/>
                                        <p:tgtEl>
                                          <p:spTgt spid="45120"/>
                                        </p:tgtEl>
                                      </p:cBhvr>
                                    </p:animEffect>
                                    <p:set>
                                      <p:cBhvr>
                                        <p:cTn id="41" dur="1" fill="hold">
                                          <p:stCondLst>
                                            <p:cond delay="1999"/>
                                          </p:stCondLst>
                                        </p:cTn>
                                        <p:tgtEl>
                                          <p:spTgt spid="4512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45095"/>
                                        </p:tgtEl>
                                        <p:attrNameLst>
                                          <p:attrName>style.visibility</p:attrName>
                                        </p:attrNameLst>
                                      </p:cBhvr>
                                      <p:to>
                                        <p:strVal val="visible"/>
                                      </p:to>
                                    </p:set>
                                    <p:animEffect transition="in" filter="checkerboard(across)">
                                      <p:cBhvr>
                                        <p:cTn id="46" dur="500"/>
                                        <p:tgtEl>
                                          <p:spTgt spid="45095"/>
                                        </p:tgtEl>
                                      </p:cBhvr>
                                    </p:animEffect>
                                  </p:childTnLst>
                                </p:cTn>
                              </p:par>
                              <p:par>
                                <p:cTn id="47" presetID="5" presetClass="entr" presetSubtype="10" fill="hold" nodeType="withEffect">
                                  <p:stCondLst>
                                    <p:cond delay="0"/>
                                  </p:stCondLst>
                                  <p:childTnLst>
                                    <p:set>
                                      <p:cBhvr>
                                        <p:cTn id="48" dur="1" fill="hold">
                                          <p:stCondLst>
                                            <p:cond delay="0"/>
                                          </p:stCondLst>
                                        </p:cTn>
                                        <p:tgtEl>
                                          <p:spTgt spid="45119"/>
                                        </p:tgtEl>
                                        <p:attrNameLst>
                                          <p:attrName>style.visibility</p:attrName>
                                        </p:attrNameLst>
                                      </p:cBhvr>
                                      <p:to>
                                        <p:strVal val="visible"/>
                                      </p:to>
                                    </p:set>
                                    <p:animEffect transition="in" filter="checkerboard(across)">
                                      <p:cBhvr>
                                        <p:cTn id="49" dur="500"/>
                                        <p:tgtEl>
                                          <p:spTgt spid="45119"/>
                                        </p:tgtEl>
                                      </p:cBhvr>
                                    </p:animEffect>
                                  </p:childTnLst>
                                </p:cTn>
                              </p:par>
                              <p:par>
                                <p:cTn id="50" presetID="5" presetClass="entr" presetSubtype="10" fill="hold" nodeType="withEffect">
                                  <p:stCondLst>
                                    <p:cond delay="0"/>
                                  </p:stCondLst>
                                  <p:childTnLst>
                                    <p:set>
                                      <p:cBhvr>
                                        <p:cTn id="51" dur="1" fill="hold">
                                          <p:stCondLst>
                                            <p:cond delay="0"/>
                                          </p:stCondLst>
                                        </p:cTn>
                                        <p:tgtEl>
                                          <p:spTgt spid="45118"/>
                                        </p:tgtEl>
                                        <p:attrNameLst>
                                          <p:attrName>style.visibility</p:attrName>
                                        </p:attrNameLst>
                                      </p:cBhvr>
                                      <p:to>
                                        <p:strVal val="visible"/>
                                      </p:to>
                                    </p:set>
                                    <p:animEffect transition="in" filter="checkerboard(across)">
                                      <p:cBhvr>
                                        <p:cTn id="52" dur="500"/>
                                        <p:tgtEl>
                                          <p:spTgt spid="45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4081A881-0A78-4983-B24F-73F85D7B39F7}" type="datetime1">
              <a:rPr lang="fr-FR"/>
              <a:pPr>
                <a:defRPr/>
              </a:pPr>
              <a:t>07/07/2020</a:t>
            </a:fld>
            <a:endParaRPr lang="fr-FR"/>
          </a:p>
        </p:txBody>
      </p:sp>
      <p:sp>
        <p:nvSpPr>
          <p:cNvPr id="6" name="Espace réservé du numéro de diapositive 5"/>
          <p:cNvSpPr>
            <a:spLocks noGrp="1"/>
          </p:cNvSpPr>
          <p:nvPr>
            <p:ph type="sldNum" sz="quarter" idx="12"/>
          </p:nvPr>
        </p:nvSpPr>
        <p:spPr/>
        <p:txBody>
          <a:bodyPr/>
          <a:lstStyle>
            <a:lvl1pPr eaLnBrk="0" hangingPunct="0">
              <a:defRPr sz="5400">
                <a:solidFill>
                  <a:schemeClr val="tx1"/>
                </a:solidFill>
                <a:latin typeface="Arial" panose="020B0604020202020204" pitchFamily="34" charset="0"/>
              </a:defRPr>
            </a:lvl1pPr>
            <a:lvl2pPr marL="742950" indent="-285750" eaLnBrk="0" hangingPunct="0">
              <a:defRPr sz="5400">
                <a:solidFill>
                  <a:schemeClr val="tx1"/>
                </a:solidFill>
                <a:latin typeface="Arial" panose="020B0604020202020204" pitchFamily="34" charset="0"/>
              </a:defRPr>
            </a:lvl2pPr>
            <a:lvl3pPr marL="1143000" indent="-228600" eaLnBrk="0" hangingPunct="0">
              <a:defRPr sz="5400">
                <a:solidFill>
                  <a:schemeClr val="tx1"/>
                </a:solidFill>
                <a:latin typeface="Arial" panose="020B0604020202020204" pitchFamily="34" charset="0"/>
              </a:defRPr>
            </a:lvl3pPr>
            <a:lvl4pPr marL="1600200" indent="-228600" eaLnBrk="0" hangingPunct="0">
              <a:defRPr sz="5400">
                <a:solidFill>
                  <a:schemeClr val="tx1"/>
                </a:solidFill>
                <a:latin typeface="Arial" panose="020B0604020202020204" pitchFamily="34" charset="0"/>
              </a:defRPr>
            </a:lvl4pPr>
            <a:lvl5pPr marL="2057400" indent="-228600" eaLnBrk="0" hangingPunct="0">
              <a:defRPr sz="5400">
                <a:solidFill>
                  <a:schemeClr val="tx1"/>
                </a:solidFill>
                <a:latin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defRPr>
            </a:lvl9pPr>
          </a:lstStyle>
          <a:p>
            <a:pPr eaLnBrk="1" hangingPunct="1">
              <a:defRPr/>
            </a:pPr>
            <a:fld id="{C202BD92-B8C7-4BF3-ADEB-F946903B527C}" type="slidenum">
              <a:rPr lang="fr-FR" altLang="fr-FR" sz="1400" smtClean="0"/>
              <a:pPr eaLnBrk="1" hangingPunct="1">
                <a:defRPr/>
              </a:pPr>
              <a:t>5</a:t>
            </a:fld>
            <a:endParaRPr lang="fr-FR" altLang="fr-FR" sz="1400" smtClean="0"/>
          </a:p>
        </p:txBody>
      </p:sp>
      <p:sp>
        <p:nvSpPr>
          <p:cNvPr id="84995" name="Rectangle 3"/>
          <p:cNvSpPr>
            <a:spLocks noGrp="1" noRot="1" noChangeArrowheads="1"/>
          </p:cNvSpPr>
          <p:nvPr>
            <p:ph type="body" idx="1"/>
          </p:nvPr>
        </p:nvSpPr>
        <p:spPr>
          <a:xfrm>
            <a:off x="179388" y="193675"/>
            <a:ext cx="8361362" cy="2659063"/>
          </a:xfrm>
        </p:spPr>
        <p:txBody>
          <a:bodyPr/>
          <a:lstStyle/>
          <a:p>
            <a:pPr>
              <a:defRPr/>
            </a:pPr>
            <a:r>
              <a:rPr lang="fr-FR" sz="2000" u="sng" dirty="0" smtClean="0">
                <a:solidFill>
                  <a:srgbClr val="002060"/>
                </a:solidFill>
                <a:effectLst/>
              </a:rPr>
              <a:t>Analyser ses besoins en électricité :</a:t>
            </a:r>
            <a:endParaRPr lang="fr-FR" sz="2000" dirty="0" smtClean="0">
              <a:solidFill>
                <a:srgbClr val="002060"/>
              </a:solidFill>
              <a:effectLst/>
            </a:endParaRPr>
          </a:p>
          <a:p>
            <a:pPr>
              <a:buFont typeface="Wingdings" panose="05000000000000000000" pitchFamily="2" charset="2"/>
              <a:buNone/>
              <a:defRPr/>
            </a:pPr>
            <a:endParaRPr lang="fr-FR" sz="2000" dirty="0" smtClean="0">
              <a:solidFill>
                <a:srgbClr val="002060"/>
              </a:solidFill>
              <a:effectLst/>
            </a:endParaRPr>
          </a:p>
          <a:p>
            <a:pPr marL="174625" indent="0" algn="just">
              <a:buFont typeface="Wingdings" panose="05000000000000000000" pitchFamily="2" charset="2"/>
              <a:buNone/>
              <a:defRPr/>
            </a:pPr>
            <a:r>
              <a:rPr lang="fr-FR" sz="2000" dirty="0" smtClean="0">
                <a:solidFill>
                  <a:srgbClr val="002060"/>
                </a:solidFill>
                <a:effectLst/>
              </a:rPr>
              <a:t>Le plus simple est de connaître sa consommation annuelle est de faire la somme des kWh facturés sur une année par EDF.</a:t>
            </a:r>
          </a:p>
          <a:p>
            <a:pPr marL="174625" indent="0" algn="just">
              <a:buFont typeface="Wingdings" panose="05000000000000000000" pitchFamily="2" charset="2"/>
              <a:buNone/>
              <a:defRPr/>
            </a:pPr>
            <a:r>
              <a:rPr lang="fr-FR" sz="2000" dirty="0" smtClean="0">
                <a:solidFill>
                  <a:srgbClr val="002060"/>
                </a:solidFill>
                <a:effectLst/>
              </a:rPr>
              <a:t>Il est aussi possible de mesurer la consommation de chaque appareil, ce qui permet de se rendre compte lesquels sont les plus gourmands en énergie et ainsi gérer au mieux la production d’électricité</a:t>
            </a:r>
            <a:r>
              <a:rPr lang="fr-FR" sz="2000" dirty="0" smtClean="0">
                <a:effectLst/>
              </a:rPr>
              <a:t>.</a:t>
            </a:r>
          </a:p>
          <a:p>
            <a:pPr algn="just" eaLnBrk="1" hangingPunct="1">
              <a:defRPr/>
            </a:pPr>
            <a:endParaRPr lang="fr-FR" sz="2000" dirty="0" smtClean="0"/>
          </a:p>
        </p:txBody>
      </p:sp>
      <p:sp>
        <p:nvSpPr>
          <p:cNvPr id="7173" name="Rectangle 8"/>
          <p:cNvSpPr>
            <a:spLocks noChangeArrowheads="1"/>
          </p:cNvSpPr>
          <p:nvPr/>
        </p:nvSpPr>
        <p:spPr bwMode="auto">
          <a:xfrm>
            <a:off x="431800" y="3068638"/>
            <a:ext cx="831691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fr-FR" altLang="fr-FR" sz="1400" b="1"/>
          </a:p>
          <a:p>
            <a:pPr algn="ctr" eaLnBrk="1" hangingPunct="1">
              <a:spcBef>
                <a:spcPct val="0"/>
              </a:spcBef>
              <a:buClrTx/>
              <a:buFontTx/>
              <a:buNone/>
            </a:pPr>
            <a:r>
              <a:rPr lang="fr-FR" altLang="fr-FR" sz="2400">
                <a:solidFill>
                  <a:srgbClr val="FF0000"/>
                </a:solidFill>
              </a:rPr>
              <a:t>consommation = puissance x durée</a:t>
            </a:r>
          </a:p>
          <a:p>
            <a:pPr algn="ctr" eaLnBrk="1" hangingPunct="1">
              <a:spcBef>
                <a:spcPct val="0"/>
              </a:spcBef>
              <a:buClrTx/>
              <a:buFontTx/>
              <a:buNone/>
            </a:pPr>
            <a:endParaRPr lang="fr-FR" altLang="fr-FR" sz="2400">
              <a:solidFill>
                <a:srgbClr val="FF0000"/>
              </a:solidFill>
            </a:endParaRPr>
          </a:p>
          <a:p>
            <a:pPr algn="ctr" eaLnBrk="1" hangingPunct="1">
              <a:spcBef>
                <a:spcPct val="0"/>
              </a:spcBef>
              <a:buClrTx/>
              <a:buFontTx/>
              <a:buNone/>
            </a:pPr>
            <a:r>
              <a:rPr lang="fr-FR" altLang="fr-FR" sz="2400" b="1">
                <a:solidFill>
                  <a:srgbClr val="FF0000"/>
                </a:solidFill>
              </a:rPr>
              <a:t>Équilibre journalier consommation moyenne /</a:t>
            </a:r>
          </a:p>
          <a:p>
            <a:pPr algn="ctr" eaLnBrk="1" hangingPunct="1">
              <a:spcBef>
                <a:spcPct val="0"/>
              </a:spcBef>
              <a:buClrTx/>
              <a:buFontTx/>
              <a:buNone/>
            </a:pPr>
            <a:r>
              <a:rPr lang="fr-FR" altLang="fr-FR" sz="2400" b="1">
                <a:solidFill>
                  <a:srgbClr val="FF0000"/>
                </a:solidFill>
              </a:rPr>
              <a:t>production moyenne</a:t>
            </a:r>
          </a:p>
          <a:p>
            <a:pPr algn="ctr" eaLnBrk="1" hangingPunct="1">
              <a:spcBef>
                <a:spcPct val="0"/>
              </a:spcBef>
              <a:buClrTx/>
              <a:buFontTx/>
              <a:buNone/>
            </a:pPr>
            <a:endParaRPr lang="fr-FR" altLang="fr-FR" sz="12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Rot="1" noChangeArrowheads="1"/>
          </p:cNvSpPr>
          <p:nvPr>
            <p:ph type="body" idx="1"/>
          </p:nvPr>
        </p:nvSpPr>
        <p:spPr>
          <a:xfrm>
            <a:off x="301625" y="549275"/>
            <a:ext cx="8540750" cy="6011863"/>
          </a:xfrm>
          <a:extLst>
            <a:ext uri="{909E8E84-426E-40DD-AFC4-6F175D3DCCD1}">
              <a14:hiddenFill xmlns:a14="http://schemas.microsoft.com/office/drawing/2010/main">
                <a:solidFill>
                  <a:srgbClr val="FFFFFF"/>
                </a:solidFill>
              </a14:hiddenFill>
            </a:ext>
          </a:extLst>
        </p:spPr>
        <p:txBody>
          <a:bodyPr/>
          <a:lstStyle/>
          <a:p>
            <a:pPr marL="0" indent="0">
              <a:lnSpc>
                <a:spcPct val="90000"/>
              </a:lnSpc>
              <a:buFont typeface="Wingdings" panose="05000000000000000000" pitchFamily="2" charset="2"/>
              <a:buNone/>
              <a:defRPr/>
            </a:pPr>
            <a:r>
              <a:rPr lang="fr-FR" altLang="fr-FR" sz="2800" dirty="0" smtClean="0">
                <a:solidFill>
                  <a:srgbClr val="002060"/>
                </a:solidFill>
                <a:effectLst/>
                <a:latin typeface="+mj-lt"/>
              </a:rPr>
              <a:t>La production annuelle d’électricité dépend de plusieurs facteurs :</a:t>
            </a:r>
          </a:p>
          <a:p>
            <a:pPr marL="963613" algn="just">
              <a:lnSpc>
                <a:spcPct val="90000"/>
              </a:lnSpc>
              <a:buFontTx/>
              <a:buChar char="-"/>
              <a:defRPr/>
            </a:pPr>
            <a:r>
              <a:rPr lang="fr-FR" altLang="fr-FR" sz="2400" dirty="0" smtClean="0">
                <a:solidFill>
                  <a:srgbClr val="002060"/>
                </a:solidFill>
                <a:effectLst/>
                <a:latin typeface="+mj-lt"/>
              </a:rPr>
              <a:t>l’ensoleillement annuel du site, qui peut être évalué assez précisément.</a:t>
            </a:r>
          </a:p>
          <a:p>
            <a:pPr marL="620713" indent="0" algn="just">
              <a:lnSpc>
                <a:spcPct val="90000"/>
              </a:lnSpc>
              <a:buFont typeface="Wingdings" panose="05000000000000000000" pitchFamily="2" charset="2"/>
              <a:buNone/>
              <a:defRPr/>
            </a:pPr>
            <a:endParaRPr lang="fr-FR" altLang="fr-FR" sz="2400" dirty="0" smtClean="0">
              <a:solidFill>
                <a:srgbClr val="002060"/>
              </a:solidFill>
              <a:effectLst/>
              <a:latin typeface="+mj-lt"/>
            </a:endParaRPr>
          </a:p>
          <a:p>
            <a:pPr marL="963613" algn="just">
              <a:lnSpc>
                <a:spcPct val="90000"/>
              </a:lnSpc>
              <a:buFontTx/>
              <a:buChar char="-"/>
              <a:defRPr/>
            </a:pPr>
            <a:r>
              <a:rPr lang="fr-FR" altLang="fr-FR" sz="2400" dirty="0" smtClean="0">
                <a:solidFill>
                  <a:srgbClr val="002060"/>
                </a:solidFill>
                <a:effectLst/>
                <a:latin typeface="+mj-lt"/>
              </a:rPr>
              <a:t>de </a:t>
            </a:r>
            <a:r>
              <a:rPr lang="fr-FR" altLang="fr-FR" sz="2400" dirty="0">
                <a:solidFill>
                  <a:srgbClr val="002060"/>
                </a:solidFill>
                <a:effectLst/>
                <a:latin typeface="+mj-lt"/>
              </a:rPr>
              <a:t>l’orientation, sachant que le soleil a son point le plus haut au Sud dans l’hémisphère Nord, c’est la meilleure orientation pour les panneaux</a:t>
            </a:r>
            <a:r>
              <a:rPr lang="fr-FR" altLang="fr-FR" sz="2400" dirty="0" smtClean="0">
                <a:solidFill>
                  <a:srgbClr val="002060"/>
                </a:solidFill>
                <a:effectLst/>
                <a:latin typeface="+mj-lt"/>
              </a:rPr>
              <a:t>.</a:t>
            </a:r>
          </a:p>
          <a:p>
            <a:pPr marL="620713" indent="0" algn="just">
              <a:lnSpc>
                <a:spcPct val="90000"/>
              </a:lnSpc>
              <a:buFont typeface="Wingdings" panose="05000000000000000000" pitchFamily="2" charset="2"/>
              <a:buNone/>
              <a:defRPr/>
            </a:pPr>
            <a:endParaRPr lang="fr-FR" altLang="fr-FR" sz="2400" dirty="0">
              <a:solidFill>
                <a:srgbClr val="002060"/>
              </a:solidFill>
              <a:effectLst/>
              <a:latin typeface="+mj-lt"/>
            </a:endParaRPr>
          </a:p>
          <a:p>
            <a:pPr marL="963613" algn="just">
              <a:lnSpc>
                <a:spcPct val="90000"/>
              </a:lnSpc>
              <a:buFontTx/>
              <a:buChar char="-"/>
              <a:defRPr/>
            </a:pPr>
            <a:r>
              <a:rPr lang="fr-FR" altLang="fr-FR" sz="2400" dirty="0" smtClean="0">
                <a:solidFill>
                  <a:srgbClr val="002060"/>
                </a:solidFill>
                <a:effectLst/>
                <a:latin typeface="+mj-lt"/>
              </a:rPr>
              <a:t>de </a:t>
            </a:r>
            <a:r>
              <a:rPr lang="fr-FR" altLang="fr-FR" sz="2400" dirty="0">
                <a:solidFill>
                  <a:srgbClr val="002060"/>
                </a:solidFill>
                <a:effectLst/>
                <a:latin typeface="+mj-lt"/>
              </a:rPr>
              <a:t>l’inclinaison, qui est choisie en fonction de la hauteur du soleil pendant les mois les moins ensoleillés pour une récupération optimale. En pratique, l’inclinaison est obtenue en prenant la latitude du lieu majoré de 10</a:t>
            </a:r>
            <a:r>
              <a:rPr lang="fr-FR" altLang="fr-FR" sz="2400" dirty="0" smtClean="0">
                <a:solidFill>
                  <a:srgbClr val="002060"/>
                </a:solidFill>
                <a:effectLst/>
                <a:latin typeface="+mj-lt"/>
              </a:rPr>
              <a:t>°.</a:t>
            </a:r>
          </a:p>
          <a:p>
            <a:pPr marL="620713" indent="0" algn="just">
              <a:lnSpc>
                <a:spcPct val="90000"/>
              </a:lnSpc>
              <a:buFont typeface="Wingdings" panose="05000000000000000000" pitchFamily="2" charset="2"/>
              <a:buNone/>
              <a:defRPr/>
            </a:pPr>
            <a:endParaRPr lang="fr-FR" altLang="fr-FR" sz="2400" dirty="0">
              <a:solidFill>
                <a:srgbClr val="002060"/>
              </a:solidFill>
              <a:effectLst/>
              <a:latin typeface="+mj-lt"/>
            </a:endParaRPr>
          </a:p>
          <a:p>
            <a:pPr marL="963613" algn="just">
              <a:lnSpc>
                <a:spcPct val="90000"/>
              </a:lnSpc>
              <a:buFontTx/>
              <a:buChar char="-"/>
              <a:defRPr/>
            </a:pPr>
            <a:r>
              <a:rPr lang="fr-FR" altLang="fr-FR" sz="2400" dirty="0" smtClean="0">
                <a:solidFill>
                  <a:srgbClr val="002060"/>
                </a:solidFill>
                <a:effectLst/>
                <a:latin typeface="+mj-lt"/>
              </a:rPr>
              <a:t>du </a:t>
            </a:r>
            <a:r>
              <a:rPr lang="fr-FR" altLang="fr-FR" sz="2400" dirty="0">
                <a:solidFill>
                  <a:srgbClr val="002060"/>
                </a:solidFill>
                <a:effectLst/>
                <a:latin typeface="+mj-lt"/>
              </a:rPr>
              <a:t>rendement de l’onduleur (90%).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Lst>
        </p:spPr>
        <p:txBody>
          <a:bodyPr/>
          <a:lstStyle/>
          <a:p>
            <a:pPr algn="l">
              <a:defRPr/>
            </a:pPr>
            <a:r>
              <a:rPr lang="fr-FR" altLang="fr-FR" sz="2800" b="1" dirty="0" smtClean="0">
                <a:solidFill>
                  <a:schemeClr val="bg1">
                    <a:lumMod val="60000"/>
                    <a:lumOff val="40000"/>
                  </a:schemeClr>
                </a:solidFill>
                <a:effectLst/>
              </a:rPr>
              <a:t>Calcul de la puissance installée</a:t>
            </a:r>
          </a:p>
        </p:txBody>
      </p:sp>
      <p:sp>
        <p:nvSpPr>
          <p:cNvPr id="65539" name="Rectangle 3"/>
          <p:cNvSpPr>
            <a:spLocks noGrp="1" noRot="1" noChangeArrowheads="1"/>
          </p:cNvSpPr>
          <p:nvPr>
            <p:ph type="body" idx="1"/>
          </p:nvPr>
        </p:nvSpPr>
        <p:spPr>
          <a:xfrm>
            <a:off x="301625" y="1449388"/>
            <a:ext cx="8540750" cy="4932362"/>
          </a:xfrm>
          <a:extLst>
            <a:ext uri="{909E8E84-426E-40DD-AFC4-6F175D3DCCD1}">
              <a14:hiddenFill xmlns:a14="http://schemas.microsoft.com/office/drawing/2010/main">
                <a:solidFill>
                  <a:srgbClr val="FFFFFF"/>
                </a:solidFill>
              </a14:hiddenFill>
            </a:ext>
          </a:extLst>
        </p:spPr>
        <p:txBody>
          <a:bodyPr/>
          <a:lstStyle/>
          <a:p>
            <a:pPr marL="0" lvl="1" indent="0">
              <a:lnSpc>
                <a:spcPct val="80000"/>
              </a:lnSpc>
              <a:buFontTx/>
              <a:buNone/>
              <a:defRPr/>
            </a:pPr>
            <a:r>
              <a:rPr lang="fr-FR" altLang="fr-FR" sz="1600" b="1" dirty="0" smtClean="0">
                <a:solidFill>
                  <a:schemeClr val="accent4">
                    <a:lumMod val="10000"/>
                  </a:schemeClr>
                </a:solidFill>
                <a:effectLst/>
              </a:rPr>
              <a:t>Consommations journalières </a:t>
            </a:r>
            <a:r>
              <a:rPr lang="fr-FR" altLang="fr-FR" sz="1600" b="1" dirty="0" err="1" smtClean="0">
                <a:solidFill>
                  <a:schemeClr val="accent4">
                    <a:lumMod val="10000"/>
                  </a:schemeClr>
                </a:solidFill>
                <a:effectLst/>
              </a:rPr>
              <a:t>Ej</a:t>
            </a:r>
            <a:r>
              <a:rPr lang="fr-FR" altLang="fr-FR" sz="1600" b="1" dirty="0" smtClean="0">
                <a:solidFill>
                  <a:schemeClr val="accent4">
                    <a:lumMod val="10000"/>
                  </a:schemeClr>
                </a:solidFill>
                <a:effectLst/>
              </a:rPr>
              <a:t> : elle dépend de la puissance des appareils et de leur durée d’utilisation. Elle est exprimée en Wh/j ou en kWh/j. C’est le produit de la puissance par le temps.</a:t>
            </a:r>
            <a:endParaRPr lang="de-AT" altLang="fr-FR" sz="1600" dirty="0" smtClean="0">
              <a:solidFill>
                <a:schemeClr val="accent4">
                  <a:lumMod val="10000"/>
                </a:schemeClr>
              </a:solidFill>
              <a:effectLst/>
            </a:endParaRPr>
          </a:p>
          <a:p>
            <a:pPr>
              <a:lnSpc>
                <a:spcPct val="80000"/>
              </a:lnSpc>
              <a:buFont typeface="Wingdings" panose="05000000000000000000" pitchFamily="2" charset="2"/>
              <a:buNone/>
              <a:defRPr/>
            </a:pPr>
            <a:r>
              <a:rPr lang="de-AT" altLang="fr-FR" sz="1600" dirty="0" smtClean="0">
                <a:solidFill>
                  <a:schemeClr val="accent4">
                    <a:lumMod val="10000"/>
                  </a:schemeClr>
                </a:solidFill>
                <a:effectLst/>
              </a:rPr>
              <a:t>            </a:t>
            </a:r>
          </a:p>
          <a:p>
            <a:pPr algn="ctr">
              <a:lnSpc>
                <a:spcPct val="80000"/>
              </a:lnSpc>
              <a:buFont typeface="Wingdings" panose="05000000000000000000" pitchFamily="2" charset="2"/>
              <a:buNone/>
              <a:defRPr/>
            </a:pPr>
            <a:r>
              <a:rPr lang="fr-FR" altLang="fr-FR" sz="1800" b="1" dirty="0" err="1">
                <a:solidFill>
                  <a:schemeClr val="bg1">
                    <a:lumMod val="60000"/>
                    <a:lumOff val="40000"/>
                  </a:schemeClr>
                </a:solidFill>
                <a:effectLst/>
              </a:rPr>
              <a:t>Ej</a:t>
            </a:r>
            <a:r>
              <a:rPr lang="fr-FR" altLang="fr-FR" sz="1800" b="1" dirty="0">
                <a:solidFill>
                  <a:schemeClr val="bg1">
                    <a:lumMod val="60000"/>
                    <a:lumOff val="40000"/>
                  </a:schemeClr>
                </a:solidFill>
                <a:effectLst/>
              </a:rPr>
              <a:t> =    P  x   T  </a:t>
            </a:r>
          </a:p>
          <a:p>
            <a:pPr marL="2427288" indent="-457200" algn="ctr">
              <a:lnSpc>
                <a:spcPct val="80000"/>
              </a:lnSpc>
              <a:buFont typeface="Wingdings" panose="05000000000000000000" pitchFamily="2" charset="2"/>
              <a:buNone/>
              <a:defRPr/>
            </a:pPr>
            <a:endParaRPr lang="fr-FR" altLang="fr-FR" sz="1600" dirty="0" smtClean="0">
              <a:solidFill>
                <a:schemeClr val="accent4">
                  <a:lumMod val="10000"/>
                </a:schemeClr>
              </a:solidFill>
              <a:effectLst/>
            </a:endParaRPr>
          </a:p>
          <a:p>
            <a:pPr marL="2427288" indent="-457200">
              <a:lnSpc>
                <a:spcPct val="80000"/>
              </a:lnSpc>
              <a:buFont typeface="Wingdings" panose="05000000000000000000" pitchFamily="2" charset="2"/>
              <a:buNone/>
              <a:defRPr/>
            </a:pPr>
            <a:r>
              <a:rPr lang="fr-FR" altLang="fr-FR" sz="1600" b="1" dirty="0" err="1" smtClean="0">
                <a:solidFill>
                  <a:schemeClr val="accent4">
                    <a:lumMod val="10000"/>
                  </a:schemeClr>
                </a:solidFill>
                <a:effectLst/>
              </a:rPr>
              <a:t>Ej</a:t>
            </a:r>
            <a:r>
              <a:rPr lang="fr-FR" altLang="fr-FR" sz="1600" b="1" dirty="0" smtClean="0">
                <a:solidFill>
                  <a:schemeClr val="accent4">
                    <a:lumMod val="10000"/>
                  </a:schemeClr>
                </a:solidFill>
                <a:effectLst/>
              </a:rPr>
              <a:t> : Consommations journalières (Wh/J ou kWh/j)      </a:t>
            </a:r>
            <a:endParaRPr lang="fr-FR" altLang="fr-FR" sz="1600" dirty="0" smtClean="0">
              <a:solidFill>
                <a:schemeClr val="accent4">
                  <a:lumMod val="10000"/>
                </a:schemeClr>
              </a:solidFill>
              <a:effectLst/>
            </a:endParaRPr>
          </a:p>
          <a:p>
            <a:pPr marL="2427288" indent="-457200">
              <a:lnSpc>
                <a:spcPct val="80000"/>
              </a:lnSpc>
              <a:buFont typeface="Wingdings" panose="05000000000000000000" pitchFamily="2" charset="2"/>
              <a:buNone/>
              <a:defRPr/>
            </a:pPr>
            <a:r>
              <a:rPr lang="fr-FR" altLang="fr-FR" sz="1600" b="1" dirty="0" smtClean="0">
                <a:solidFill>
                  <a:schemeClr val="accent4">
                    <a:lumMod val="10000"/>
                  </a:schemeClr>
                </a:solidFill>
                <a:effectLst/>
              </a:rPr>
              <a:t>P : Puissance des équipements (W ou kW)</a:t>
            </a:r>
          </a:p>
          <a:p>
            <a:pPr marL="2427288" indent="-457200">
              <a:lnSpc>
                <a:spcPct val="80000"/>
              </a:lnSpc>
              <a:buFont typeface="Wingdings" panose="05000000000000000000" pitchFamily="2" charset="2"/>
              <a:buNone/>
              <a:defRPr/>
            </a:pPr>
            <a:r>
              <a:rPr lang="fr-FR" altLang="fr-FR" sz="1600" b="1" dirty="0" smtClean="0">
                <a:solidFill>
                  <a:schemeClr val="accent4">
                    <a:lumMod val="10000"/>
                  </a:schemeClr>
                </a:solidFill>
                <a:effectLst/>
              </a:rPr>
              <a:t>T : Temps de fonctionnement journalier (h/j) </a:t>
            </a:r>
          </a:p>
          <a:p>
            <a:pPr>
              <a:lnSpc>
                <a:spcPct val="80000"/>
              </a:lnSpc>
              <a:defRPr/>
            </a:pPr>
            <a:endParaRPr lang="fr-FR" altLang="fr-FR" sz="1600" b="1" dirty="0" smtClean="0">
              <a:solidFill>
                <a:schemeClr val="accent4">
                  <a:lumMod val="10000"/>
                </a:schemeClr>
              </a:solidFill>
              <a:effectLst/>
            </a:endParaRPr>
          </a:p>
          <a:p>
            <a:pPr marL="0" indent="0">
              <a:lnSpc>
                <a:spcPct val="80000"/>
              </a:lnSpc>
              <a:buFont typeface="Wingdings" panose="05000000000000000000" pitchFamily="2" charset="2"/>
              <a:buNone/>
              <a:defRPr/>
            </a:pPr>
            <a:r>
              <a:rPr lang="fr-FR" altLang="fr-FR" sz="1600" b="1" dirty="0" smtClean="0">
                <a:solidFill>
                  <a:schemeClr val="accent4">
                    <a:lumMod val="10000"/>
                  </a:schemeClr>
                </a:solidFill>
                <a:effectLst/>
              </a:rPr>
              <a:t>Dimensionnement solaire (panneau) : la puissance crête des panneaux dépend des consommations, du gisement solaire et d’un coefficient de pertes au niveau des panneaux. La puissance s’exprime en </a:t>
            </a:r>
            <a:r>
              <a:rPr lang="fr-FR" altLang="fr-FR" sz="1600" b="1" dirty="0" err="1" smtClean="0">
                <a:solidFill>
                  <a:schemeClr val="accent4">
                    <a:lumMod val="10000"/>
                  </a:schemeClr>
                </a:solidFill>
                <a:effectLst/>
              </a:rPr>
              <a:t>Wc</a:t>
            </a:r>
            <a:r>
              <a:rPr lang="fr-FR" altLang="fr-FR" sz="1600" b="1" dirty="0" smtClean="0">
                <a:solidFill>
                  <a:schemeClr val="accent4">
                    <a:lumMod val="10000"/>
                  </a:schemeClr>
                </a:solidFill>
                <a:effectLst/>
              </a:rPr>
              <a:t>.</a:t>
            </a:r>
            <a:endParaRPr lang="de-AT" altLang="fr-FR" sz="1600" dirty="0" smtClean="0">
              <a:solidFill>
                <a:schemeClr val="accent4">
                  <a:lumMod val="10000"/>
                </a:schemeClr>
              </a:solidFill>
              <a:effectLst/>
            </a:endParaRPr>
          </a:p>
          <a:p>
            <a:pPr>
              <a:lnSpc>
                <a:spcPct val="80000"/>
              </a:lnSpc>
              <a:buFont typeface="Wingdings" panose="05000000000000000000" pitchFamily="2" charset="2"/>
              <a:buNone/>
              <a:defRPr/>
            </a:pPr>
            <a:r>
              <a:rPr lang="de-AT" altLang="fr-FR" sz="1600" dirty="0" smtClean="0">
                <a:solidFill>
                  <a:schemeClr val="accent4">
                    <a:lumMod val="10000"/>
                  </a:schemeClr>
                </a:solidFill>
                <a:effectLst/>
              </a:rPr>
              <a:t>         </a:t>
            </a:r>
          </a:p>
          <a:p>
            <a:pPr algn="ctr">
              <a:lnSpc>
                <a:spcPct val="80000"/>
              </a:lnSpc>
              <a:buFont typeface="Wingdings" panose="05000000000000000000" pitchFamily="2" charset="2"/>
              <a:buNone/>
              <a:defRPr/>
            </a:pPr>
            <a:r>
              <a:rPr lang="fr-FR" altLang="fr-FR" sz="1800" b="1" dirty="0">
                <a:solidFill>
                  <a:schemeClr val="bg1">
                    <a:lumMod val="60000"/>
                    <a:lumOff val="40000"/>
                  </a:schemeClr>
                </a:solidFill>
                <a:effectLst/>
              </a:rPr>
              <a:t>Pc = </a:t>
            </a:r>
            <a:r>
              <a:rPr lang="de-AT" altLang="fr-FR" sz="1800" b="1" dirty="0">
                <a:solidFill>
                  <a:schemeClr val="bg1">
                    <a:lumMod val="60000"/>
                    <a:lumOff val="40000"/>
                  </a:schemeClr>
                </a:solidFill>
                <a:effectLst/>
              </a:rPr>
              <a:t> </a:t>
            </a:r>
            <a:r>
              <a:rPr lang="de-AT" altLang="fr-FR" sz="1800" b="1" dirty="0" err="1">
                <a:solidFill>
                  <a:schemeClr val="bg1">
                    <a:lumMod val="60000"/>
                    <a:lumOff val="40000"/>
                  </a:schemeClr>
                </a:solidFill>
                <a:effectLst/>
              </a:rPr>
              <a:t>Ej</a:t>
            </a:r>
            <a:r>
              <a:rPr lang="de-AT" altLang="fr-FR" sz="1800" b="1" dirty="0">
                <a:solidFill>
                  <a:schemeClr val="bg1">
                    <a:lumMod val="60000"/>
                    <a:lumOff val="40000"/>
                  </a:schemeClr>
                </a:solidFill>
                <a:effectLst/>
              </a:rPr>
              <a:t> x 1000/ (</a:t>
            </a:r>
            <a:r>
              <a:rPr lang="fr-FR" altLang="fr-FR" sz="1800" b="1" dirty="0">
                <a:solidFill>
                  <a:schemeClr val="bg1">
                    <a:lumMod val="60000"/>
                    <a:lumOff val="40000"/>
                  </a:schemeClr>
                </a:solidFill>
                <a:effectLst/>
              </a:rPr>
              <a:t>  0,6 x </a:t>
            </a:r>
            <a:r>
              <a:rPr lang="fr-FR" altLang="fr-FR" sz="1800" b="1" dirty="0" err="1">
                <a:solidFill>
                  <a:schemeClr val="bg1">
                    <a:lumMod val="60000"/>
                    <a:lumOff val="40000"/>
                  </a:schemeClr>
                </a:solidFill>
                <a:effectLst/>
              </a:rPr>
              <a:t>Ei</a:t>
            </a:r>
            <a:r>
              <a:rPr lang="fr-FR" altLang="fr-FR" sz="1800" b="1" dirty="0">
                <a:solidFill>
                  <a:schemeClr val="bg1">
                    <a:lumMod val="60000"/>
                    <a:lumOff val="40000"/>
                  </a:schemeClr>
                </a:solidFill>
                <a:effectLst/>
              </a:rPr>
              <a:t> )</a:t>
            </a:r>
          </a:p>
          <a:p>
            <a:pPr>
              <a:lnSpc>
                <a:spcPct val="80000"/>
              </a:lnSpc>
              <a:buFont typeface="Wingdings" panose="05000000000000000000" pitchFamily="2" charset="2"/>
              <a:buNone/>
              <a:defRPr/>
            </a:pPr>
            <a:endParaRPr lang="fr-FR" altLang="fr-FR" sz="1600" b="1" dirty="0" smtClean="0">
              <a:solidFill>
                <a:schemeClr val="accent4">
                  <a:lumMod val="10000"/>
                </a:schemeClr>
              </a:solidFill>
              <a:effectLst/>
            </a:endParaRPr>
          </a:p>
          <a:p>
            <a:pPr marL="1970088" indent="0">
              <a:lnSpc>
                <a:spcPct val="80000"/>
              </a:lnSpc>
              <a:buFont typeface="Wingdings" panose="05000000000000000000" pitchFamily="2" charset="2"/>
              <a:buNone/>
              <a:defRPr/>
            </a:pPr>
            <a:r>
              <a:rPr lang="fr-FR" altLang="fr-FR" sz="1600" b="1" dirty="0" err="1" smtClean="0">
                <a:solidFill>
                  <a:schemeClr val="accent4">
                    <a:lumMod val="10000"/>
                  </a:schemeClr>
                </a:solidFill>
                <a:effectLst/>
              </a:rPr>
              <a:t>Ej</a:t>
            </a:r>
            <a:r>
              <a:rPr lang="fr-FR" altLang="fr-FR" sz="1600" b="1" dirty="0" smtClean="0">
                <a:solidFill>
                  <a:schemeClr val="accent4">
                    <a:lumMod val="10000"/>
                  </a:schemeClr>
                </a:solidFill>
                <a:effectLst/>
              </a:rPr>
              <a:t> : Consommations journalières (Wh/j ou kWh/j)      </a:t>
            </a:r>
          </a:p>
          <a:p>
            <a:pPr marL="1970088" indent="0">
              <a:lnSpc>
                <a:spcPct val="80000"/>
              </a:lnSpc>
              <a:buFont typeface="Wingdings" panose="05000000000000000000" pitchFamily="2" charset="2"/>
              <a:buNone/>
              <a:defRPr/>
            </a:pPr>
            <a:r>
              <a:rPr lang="fr-FR" altLang="fr-FR" sz="1600" b="1" dirty="0" err="1" smtClean="0">
                <a:solidFill>
                  <a:schemeClr val="accent4">
                    <a:lumMod val="10000"/>
                  </a:schemeClr>
                </a:solidFill>
                <a:effectLst/>
              </a:rPr>
              <a:t>Ei</a:t>
            </a:r>
            <a:r>
              <a:rPr lang="fr-FR" altLang="fr-FR" sz="1600" b="1" dirty="0" smtClean="0">
                <a:solidFill>
                  <a:schemeClr val="accent4">
                    <a:lumMod val="10000"/>
                  </a:schemeClr>
                </a:solidFill>
                <a:effectLst/>
              </a:rPr>
              <a:t> : Energie solaire (Wh/m2/j ou kWh/m2/j) du site</a:t>
            </a:r>
          </a:p>
          <a:p>
            <a:pPr marL="1970088" indent="0">
              <a:lnSpc>
                <a:spcPct val="80000"/>
              </a:lnSpc>
              <a:buFont typeface="Wingdings" panose="05000000000000000000" pitchFamily="2" charset="2"/>
              <a:buNone/>
              <a:defRPr/>
            </a:pPr>
            <a:r>
              <a:rPr lang="fr-FR" altLang="fr-FR" sz="1600" b="1" dirty="0" smtClean="0">
                <a:solidFill>
                  <a:schemeClr val="accent4">
                    <a:lumMod val="10000"/>
                  </a:schemeClr>
                </a:solidFill>
                <a:effectLst/>
              </a:rPr>
              <a:t>Pc : Puissance crête des panneaux solaires (</a:t>
            </a:r>
            <a:r>
              <a:rPr lang="fr-FR" altLang="fr-FR" sz="1600" b="1" dirty="0" err="1" smtClean="0">
                <a:solidFill>
                  <a:schemeClr val="accent4">
                    <a:lumMod val="10000"/>
                  </a:schemeClr>
                </a:solidFill>
                <a:effectLst/>
              </a:rPr>
              <a:t>Wc</a:t>
            </a:r>
            <a:r>
              <a:rPr lang="fr-FR" altLang="fr-FR" sz="1600" b="1" dirty="0" smtClean="0">
                <a:solidFill>
                  <a:schemeClr val="accent4">
                    <a:lumMod val="10000"/>
                  </a:schemeClr>
                </a:solidFill>
                <a:effectLst/>
              </a:rPr>
              <a:t> ou </a:t>
            </a:r>
            <a:r>
              <a:rPr lang="fr-FR" altLang="fr-FR" sz="1600" b="1" dirty="0" err="1" smtClean="0">
                <a:solidFill>
                  <a:schemeClr val="accent4">
                    <a:lumMod val="10000"/>
                  </a:schemeClr>
                </a:solidFill>
                <a:effectLst/>
              </a:rPr>
              <a:t>kWc</a:t>
            </a:r>
            <a:r>
              <a:rPr lang="fr-FR" altLang="fr-FR" sz="1600" b="1" dirty="0" smtClean="0">
                <a:solidFill>
                  <a:schemeClr val="accent4">
                    <a:lumMod val="10000"/>
                  </a:schemeClr>
                </a:solidFill>
                <a:effectLst/>
              </a:rPr>
              <a:t>)	                                                         0,6 : coefficient de pertes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rrowheads="1"/>
          </p:cNvSpPr>
          <p:nvPr>
            <p:ph type="body" idx="1"/>
          </p:nvPr>
        </p:nvSpPr>
        <p:spPr>
          <a:xfrm>
            <a:off x="301625" y="692150"/>
            <a:ext cx="8540750" cy="5407025"/>
          </a:xfrm>
          <a:extLst>
            <a:ext uri="{909E8E84-426E-40DD-AFC4-6F175D3DCCD1}">
              <a14:hiddenFill xmlns:a14="http://schemas.microsoft.com/office/drawing/2010/main">
                <a:solidFill>
                  <a:srgbClr val="FFFFFF"/>
                </a:solidFill>
              </a14:hiddenFill>
            </a:ext>
          </a:extLst>
        </p:spPr>
        <p:txBody>
          <a:bodyPr/>
          <a:lstStyle/>
          <a:p>
            <a:pPr marL="0" indent="0">
              <a:lnSpc>
                <a:spcPct val="80000"/>
              </a:lnSpc>
              <a:buFont typeface="Wingdings" panose="05000000000000000000" pitchFamily="2" charset="2"/>
              <a:buNone/>
              <a:defRPr/>
            </a:pPr>
            <a:r>
              <a:rPr lang="fr-FR" altLang="fr-FR" sz="1600" b="1" dirty="0">
                <a:solidFill>
                  <a:schemeClr val="accent4">
                    <a:lumMod val="10000"/>
                  </a:schemeClr>
                </a:solidFill>
                <a:effectLst/>
              </a:rPr>
              <a:t>Dimensionnement des batteries (capacité) : elle dépend des consommations journalières, du nombre de jours d’autonomie, de la tension et du type e batterie utilisé.  Elle s’exprime en Ah.</a:t>
            </a:r>
          </a:p>
          <a:p>
            <a:pPr>
              <a:lnSpc>
                <a:spcPct val="80000"/>
              </a:lnSpc>
              <a:buFont typeface="Wingdings" panose="05000000000000000000" pitchFamily="2" charset="2"/>
              <a:buNone/>
              <a:defRPr/>
            </a:pPr>
            <a:endParaRPr lang="fr-FR" altLang="fr-FR" sz="1600" b="1" dirty="0">
              <a:solidFill>
                <a:schemeClr val="accent4">
                  <a:lumMod val="10000"/>
                </a:schemeClr>
              </a:solidFill>
              <a:effectLst/>
            </a:endParaRPr>
          </a:p>
          <a:p>
            <a:pPr algn="ctr">
              <a:lnSpc>
                <a:spcPct val="80000"/>
              </a:lnSpc>
              <a:buFont typeface="Wingdings" panose="05000000000000000000" pitchFamily="2" charset="2"/>
              <a:buNone/>
              <a:defRPr/>
            </a:pPr>
            <a:r>
              <a:rPr lang="fr-FR" altLang="fr-FR" sz="1800" b="1" dirty="0">
                <a:solidFill>
                  <a:schemeClr val="bg1">
                    <a:lumMod val="60000"/>
                    <a:lumOff val="40000"/>
                  </a:schemeClr>
                </a:solidFill>
                <a:effectLst/>
              </a:rPr>
              <a:t> </a:t>
            </a:r>
            <a:r>
              <a:rPr lang="nl-NL" altLang="fr-FR" sz="1800" b="1" dirty="0">
                <a:solidFill>
                  <a:schemeClr val="bg1">
                    <a:lumMod val="60000"/>
                    <a:lumOff val="40000"/>
                  </a:schemeClr>
                </a:solidFill>
                <a:effectLst/>
              </a:rPr>
              <a:t>C = ( </a:t>
            </a:r>
            <a:r>
              <a:rPr lang="nl-NL" altLang="fr-FR" sz="1800" b="1" dirty="0" err="1">
                <a:solidFill>
                  <a:schemeClr val="bg1">
                    <a:lumMod val="60000"/>
                    <a:lumOff val="40000"/>
                  </a:schemeClr>
                </a:solidFill>
                <a:effectLst/>
              </a:rPr>
              <a:t>Nj</a:t>
            </a:r>
            <a:r>
              <a:rPr lang="nl-NL" altLang="fr-FR" sz="1800" b="1" dirty="0">
                <a:solidFill>
                  <a:schemeClr val="bg1">
                    <a:lumMod val="60000"/>
                    <a:lumOff val="40000"/>
                  </a:schemeClr>
                </a:solidFill>
                <a:effectLst/>
              </a:rPr>
              <a:t> x </a:t>
            </a:r>
            <a:r>
              <a:rPr lang="nl-NL" altLang="fr-FR" sz="1800" b="1" dirty="0" err="1">
                <a:solidFill>
                  <a:schemeClr val="bg1">
                    <a:lumMod val="60000"/>
                    <a:lumOff val="40000"/>
                  </a:schemeClr>
                </a:solidFill>
                <a:effectLst/>
              </a:rPr>
              <a:t>Ej</a:t>
            </a:r>
            <a:r>
              <a:rPr lang="nl-NL" altLang="fr-FR" sz="1800" b="1" dirty="0">
                <a:solidFill>
                  <a:schemeClr val="bg1">
                    <a:lumMod val="60000"/>
                    <a:lumOff val="40000"/>
                  </a:schemeClr>
                </a:solidFill>
                <a:effectLst/>
              </a:rPr>
              <a:t> ) / ( Dp x V  )</a:t>
            </a:r>
          </a:p>
          <a:p>
            <a:pPr>
              <a:lnSpc>
                <a:spcPct val="80000"/>
              </a:lnSpc>
              <a:buFont typeface="Wingdings" panose="05000000000000000000" pitchFamily="2" charset="2"/>
              <a:buNone/>
              <a:defRPr/>
            </a:pPr>
            <a:endParaRPr lang="fr-FR" altLang="fr-FR" sz="1600" b="1" dirty="0">
              <a:solidFill>
                <a:schemeClr val="accent4">
                  <a:lumMod val="10000"/>
                </a:schemeClr>
              </a:solidFill>
              <a:effectLst/>
            </a:endParaRPr>
          </a:p>
          <a:p>
            <a:pPr marL="1160463">
              <a:lnSpc>
                <a:spcPct val="80000"/>
              </a:lnSpc>
              <a:buFont typeface="Wingdings" panose="05000000000000000000" pitchFamily="2" charset="2"/>
              <a:buNone/>
              <a:defRPr/>
            </a:pPr>
            <a:r>
              <a:rPr lang="fr-FR" altLang="fr-FR" sz="1600" b="1" dirty="0" err="1">
                <a:solidFill>
                  <a:schemeClr val="accent4">
                    <a:lumMod val="10000"/>
                  </a:schemeClr>
                </a:solidFill>
                <a:effectLst/>
              </a:rPr>
              <a:t>Ej</a:t>
            </a:r>
            <a:r>
              <a:rPr lang="fr-FR" altLang="fr-FR" sz="1600" b="1" dirty="0">
                <a:solidFill>
                  <a:schemeClr val="accent4">
                    <a:lumMod val="10000"/>
                  </a:schemeClr>
                </a:solidFill>
                <a:effectLst/>
              </a:rPr>
              <a:t> : Consommations journalières (Wh/j ou kWh/j)</a:t>
            </a:r>
          </a:p>
          <a:p>
            <a:pPr marL="1160463">
              <a:lnSpc>
                <a:spcPct val="80000"/>
              </a:lnSpc>
              <a:buFont typeface="Wingdings" panose="05000000000000000000" pitchFamily="2" charset="2"/>
              <a:buNone/>
              <a:defRPr/>
            </a:pPr>
            <a:r>
              <a:rPr lang="fr-FR" altLang="fr-FR" sz="1600" b="1" dirty="0">
                <a:solidFill>
                  <a:schemeClr val="accent4">
                    <a:lumMod val="10000"/>
                  </a:schemeClr>
                </a:solidFill>
                <a:effectLst/>
              </a:rPr>
              <a:t>C : Capacité de la batterie (Ah)</a:t>
            </a:r>
          </a:p>
          <a:p>
            <a:pPr marL="1160463">
              <a:lnSpc>
                <a:spcPct val="80000"/>
              </a:lnSpc>
              <a:buFont typeface="Wingdings" panose="05000000000000000000" pitchFamily="2" charset="2"/>
              <a:buNone/>
              <a:defRPr/>
            </a:pPr>
            <a:r>
              <a:rPr lang="fr-FR" altLang="fr-FR" sz="1600" b="1" dirty="0">
                <a:solidFill>
                  <a:schemeClr val="accent4">
                    <a:lumMod val="10000"/>
                  </a:schemeClr>
                </a:solidFill>
                <a:effectLst/>
              </a:rPr>
              <a:t>V : Tension de la batterie (V)</a:t>
            </a:r>
          </a:p>
          <a:p>
            <a:pPr marL="1160463">
              <a:lnSpc>
                <a:spcPct val="80000"/>
              </a:lnSpc>
              <a:buFont typeface="Wingdings" panose="05000000000000000000" pitchFamily="2" charset="2"/>
              <a:buNone/>
              <a:defRPr/>
            </a:pPr>
            <a:r>
              <a:rPr lang="fr-FR" altLang="fr-FR" sz="1600" b="1" dirty="0" err="1">
                <a:solidFill>
                  <a:schemeClr val="accent4">
                    <a:lumMod val="10000"/>
                  </a:schemeClr>
                </a:solidFill>
                <a:effectLst/>
              </a:rPr>
              <a:t>Dp</a:t>
            </a:r>
            <a:r>
              <a:rPr lang="fr-FR" altLang="fr-FR" sz="1600" b="1" dirty="0">
                <a:solidFill>
                  <a:schemeClr val="accent4">
                    <a:lumMod val="10000"/>
                  </a:schemeClr>
                </a:solidFill>
                <a:effectLst/>
              </a:rPr>
              <a:t> : Coefficient de décharge profonde</a:t>
            </a:r>
          </a:p>
          <a:p>
            <a:pPr>
              <a:lnSpc>
                <a:spcPct val="80000"/>
              </a:lnSpc>
              <a:buFont typeface="Wingdings" panose="05000000000000000000" pitchFamily="2" charset="2"/>
              <a:buNone/>
              <a:defRPr/>
            </a:pPr>
            <a:r>
              <a:rPr lang="fr-FR" altLang="fr-FR" sz="1600" b="1" dirty="0">
                <a:solidFill>
                  <a:schemeClr val="accent4">
                    <a:lumMod val="10000"/>
                  </a:schemeClr>
                </a:solidFill>
                <a:effectLst/>
              </a:rPr>
              <a:t>			0,8 pour les batteries solaires</a:t>
            </a:r>
          </a:p>
          <a:p>
            <a:pPr>
              <a:lnSpc>
                <a:spcPct val="80000"/>
              </a:lnSpc>
              <a:buFont typeface="Wingdings" panose="05000000000000000000" pitchFamily="2" charset="2"/>
              <a:buNone/>
              <a:defRPr/>
            </a:pPr>
            <a:r>
              <a:rPr lang="fr-FR" altLang="fr-FR" sz="1600" b="1" dirty="0">
                <a:solidFill>
                  <a:schemeClr val="accent4">
                    <a:lumMod val="10000"/>
                  </a:schemeClr>
                </a:solidFill>
                <a:effectLst/>
              </a:rPr>
              <a:t>			0,6 pour les batteries standard                                                                    		0,5 pour les batteries de voitures</a:t>
            </a:r>
          </a:p>
          <a:p>
            <a:pPr marL="1160463">
              <a:lnSpc>
                <a:spcPct val="80000"/>
              </a:lnSpc>
              <a:buFont typeface="Wingdings" panose="05000000000000000000" pitchFamily="2" charset="2"/>
              <a:buNone/>
              <a:defRPr/>
            </a:pPr>
            <a:r>
              <a:rPr lang="fr-FR" altLang="fr-FR" sz="1600" b="1" dirty="0" err="1">
                <a:solidFill>
                  <a:schemeClr val="accent4">
                    <a:lumMod val="10000"/>
                  </a:schemeClr>
                </a:solidFill>
                <a:effectLst/>
              </a:rPr>
              <a:t>Nj</a:t>
            </a:r>
            <a:r>
              <a:rPr lang="fr-FR" altLang="fr-FR" sz="1600" b="1" dirty="0">
                <a:solidFill>
                  <a:schemeClr val="accent4">
                    <a:lumMod val="10000"/>
                  </a:schemeClr>
                </a:solidFill>
                <a:effectLst/>
              </a:rPr>
              <a:t> : nombre de jours d’autonomie (j)</a:t>
            </a:r>
          </a:p>
          <a:p>
            <a:pPr>
              <a:lnSpc>
                <a:spcPct val="80000"/>
              </a:lnSpc>
              <a:buFont typeface="Wingdings" panose="05000000000000000000" pitchFamily="2" charset="2"/>
              <a:buNone/>
              <a:defRPr/>
            </a:pPr>
            <a:r>
              <a:rPr lang="fr-FR" altLang="fr-FR" sz="1600" b="1" dirty="0">
                <a:solidFill>
                  <a:schemeClr val="accent4">
                    <a:lumMod val="10000"/>
                  </a:schemeClr>
                </a:solidFill>
                <a:effectLst/>
              </a:rPr>
              <a:t>		5 jours pour les sites ensoleillés (Afrique, </a:t>
            </a:r>
            <a:r>
              <a:rPr lang="fr-FR" altLang="fr-FR" sz="1600" b="1" dirty="0" err="1">
                <a:solidFill>
                  <a:schemeClr val="accent4">
                    <a:lumMod val="10000"/>
                  </a:schemeClr>
                </a:solidFill>
                <a:effectLst/>
              </a:rPr>
              <a:t>DomTom</a:t>
            </a:r>
            <a:r>
              <a:rPr lang="fr-FR" altLang="fr-FR" sz="1600" b="1" dirty="0">
                <a:solidFill>
                  <a:schemeClr val="accent4">
                    <a:lumMod val="10000"/>
                  </a:schemeClr>
                </a:solidFill>
                <a:effectLst/>
              </a:rPr>
              <a:t>)</a:t>
            </a:r>
          </a:p>
          <a:p>
            <a:pPr>
              <a:lnSpc>
                <a:spcPct val="80000"/>
              </a:lnSpc>
              <a:buFont typeface="Wingdings" panose="05000000000000000000" pitchFamily="2" charset="2"/>
              <a:buNone/>
              <a:defRPr/>
            </a:pPr>
            <a:r>
              <a:rPr lang="fr-FR" altLang="fr-FR" sz="1600" b="1" dirty="0">
                <a:solidFill>
                  <a:schemeClr val="accent4">
                    <a:lumMod val="10000"/>
                  </a:schemeClr>
                </a:solidFill>
                <a:effectLst/>
              </a:rPr>
              <a:t>		7 à 10 jours pour les sites tempérés (Europe du Sud  et France)</a:t>
            </a:r>
          </a:p>
          <a:p>
            <a:pPr>
              <a:lnSpc>
                <a:spcPct val="80000"/>
              </a:lnSpc>
              <a:buFont typeface="Wingdings" panose="05000000000000000000" pitchFamily="2" charset="2"/>
              <a:buNone/>
              <a:defRPr/>
            </a:pPr>
            <a:r>
              <a:rPr lang="fr-FR" altLang="fr-FR" sz="1600" b="1" dirty="0">
                <a:solidFill>
                  <a:schemeClr val="accent4">
                    <a:lumMod val="10000"/>
                  </a:schemeClr>
                </a:solidFill>
                <a:effectLst/>
              </a:rPr>
              <a:t>		15 à 20 jours pour les sites plus défavorables (Europe du Nord)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2"/>
          <p:cNvPicPr>
            <a:picLocks noChangeAspect="1"/>
          </p:cNvPicPr>
          <p:nvPr/>
        </p:nvPicPr>
        <p:blipFill>
          <a:blip r:embed="rId2">
            <a:extLst>
              <a:ext uri="{28A0092B-C50C-407E-A947-70E740481C1C}">
                <a14:useLocalDpi xmlns:a14="http://schemas.microsoft.com/office/drawing/2010/main" val="0"/>
              </a:ext>
            </a:extLst>
          </a:blip>
          <a:srcRect l="12437" r="12909" b="11360"/>
          <a:stretch>
            <a:fillRect/>
          </a:stretch>
        </p:blipFill>
        <p:spPr bwMode="auto">
          <a:xfrm>
            <a:off x="-1152525" y="-857250"/>
            <a:ext cx="11377613" cy="75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uages">
  <a:themeElements>
    <a:clrScheme name="Nuag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Nu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ag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Nuage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uage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Nuage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Nuage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Nuage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Nuage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Nuage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Nuage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3367</TotalTime>
  <Words>124</Words>
  <Application>Microsoft Office PowerPoint</Application>
  <PresentationFormat>Affichage à l'écran (4:3)</PresentationFormat>
  <Paragraphs>62</Paragraphs>
  <Slides>11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Wingdings</vt:lpstr>
      <vt:lpstr>Nuages</vt:lpstr>
      <vt:lpstr>L’énergie solaire</vt:lpstr>
      <vt:lpstr>5 -  Association des panneaux : Groupement série et  //</vt:lpstr>
      <vt:lpstr>Groupement série //</vt:lpstr>
      <vt:lpstr>Groupement série et // : protection des panneaux par diode</vt:lpstr>
      <vt:lpstr>Présentation PowerPoint</vt:lpstr>
      <vt:lpstr>Présentation PowerPoint</vt:lpstr>
      <vt:lpstr>Calcul de la puissance installée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Jacques.VERILHAC</dc:creator>
  <cp:lastModifiedBy>Jacques VERILHAC</cp:lastModifiedBy>
  <cp:revision>74</cp:revision>
  <cp:lastPrinted>1601-01-01T00:00:00Z</cp:lastPrinted>
  <dcterms:created xsi:type="dcterms:W3CDTF">1601-01-01T00:00:00Z</dcterms:created>
  <dcterms:modified xsi:type="dcterms:W3CDTF">2020-07-07T09:08:02Z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